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5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82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69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79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95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16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6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06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10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62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16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5209-E887-2E45-A5D1-0E66C36D9161}" type="datetimeFigureOut">
              <a:rPr lang="es-ES" smtClean="0"/>
              <a:t>04/01/2016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9064-E9E0-954F-A85E-03B0CD074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75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resentación PPT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8730" y="1478338"/>
            <a:ext cx="16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</a:t>
            </a:r>
            <a:r>
              <a:rPr lang="es-ES" dirty="0" err="1" smtClean="0"/>
              <a:t>Subaru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5676" y="876856"/>
            <a:ext cx="3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Diciembre</a:t>
            </a:r>
          </a:p>
        </p:txBody>
      </p:sp>
      <p:pic>
        <p:nvPicPr>
          <p:cNvPr id="5" name="Imagen 4" descr="Captura de pantalla 2015-12-30 a las 14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7" y="2192141"/>
            <a:ext cx="3523029" cy="3701285"/>
          </a:xfrm>
          <a:prstGeom prst="rect">
            <a:avLst/>
          </a:prstGeom>
        </p:spPr>
      </p:pic>
      <p:pic>
        <p:nvPicPr>
          <p:cNvPr id="6" name="Imagen 5" descr="Captura de pantalla 2015-12-30 a las 14.39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05" y="2192142"/>
            <a:ext cx="4048460" cy="37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8730" y="1478338"/>
            <a:ext cx="16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</a:t>
            </a:r>
            <a:r>
              <a:rPr lang="es-ES" dirty="0" err="1" smtClean="0"/>
              <a:t>Subaru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5676" y="876856"/>
            <a:ext cx="3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Diciembre</a:t>
            </a:r>
          </a:p>
        </p:txBody>
      </p:sp>
      <p:pic>
        <p:nvPicPr>
          <p:cNvPr id="5" name="Imagen 4" descr="DON110503C57FD000000005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80" y="1549164"/>
            <a:ext cx="4596572" cy="43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8730" y="1478338"/>
            <a:ext cx="16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</a:t>
            </a:r>
            <a:r>
              <a:rPr lang="es-ES" dirty="0" err="1" smtClean="0"/>
              <a:t>Subaru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5676" y="876856"/>
            <a:ext cx="3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Agosto</a:t>
            </a:r>
          </a:p>
        </p:txBody>
      </p:sp>
      <p:pic>
        <p:nvPicPr>
          <p:cNvPr id="5" name="Imagen 4" descr="Captura de pantalla 2015-12-30 a las 14.33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5" y="2252614"/>
            <a:ext cx="3568388" cy="3386480"/>
          </a:xfrm>
          <a:prstGeom prst="rect">
            <a:avLst/>
          </a:prstGeom>
        </p:spPr>
      </p:pic>
      <p:pic>
        <p:nvPicPr>
          <p:cNvPr id="6" name="Imagen 5" descr="Captura de pantalla 2015-12-30 a las 14.36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90" y="2252614"/>
            <a:ext cx="4532309" cy="33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8730" y="1478338"/>
            <a:ext cx="16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</a:t>
            </a:r>
            <a:r>
              <a:rPr lang="es-ES" dirty="0" err="1" smtClean="0"/>
              <a:t>Subaru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5676" y="876856"/>
            <a:ext cx="3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Agosto</a:t>
            </a:r>
          </a:p>
        </p:txBody>
      </p:sp>
      <p:sp>
        <p:nvSpPr>
          <p:cNvPr id="70" name="Rectángulo 69"/>
          <p:cNvSpPr/>
          <p:nvPr/>
        </p:nvSpPr>
        <p:spPr>
          <a:xfrm>
            <a:off x="2342606" y="1637211"/>
            <a:ext cx="6339840" cy="44762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03" y="1246189"/>
            <a:ext cx="6624746" cy="49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8730" y="1478338"/>
            <a:ext cx="16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</a:t>
            </a:r>
            <a:r>
              <a:rPr lang="es-ES" dirty="0" err="1" smtClean="0"/>
              <a:t>Subaru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5676" y="876856"/>
            <a:ext cx="3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Septiembre</a:t>
            </a:r>
          </a:p>
        </p:txBody>
      </p:sp>
      <p:pic>
        <p:nvPicPr>
          <p:cNvPr id="5" name="Imagen 4" descr="Captura de pantalla 2015-12-30 a las 14.30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" y="2267731"/>
            <a:ext cx="2736773" cy="3416717"/>
          </a:xfrm>
          <a:prstGeom prst="rect">
            <a:avLst/>
          </a:prstGeom>
        </p:spPr>
      </p:pic>
      <p:pic>
        <p:nvPicPr>
          <p:cNvPr id="6" name="Imagen 5" descr="Captura de pantalla 2015-12-30 a las 14.30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74" y="2267731"/>
            <a:ext cx="2434368" cy="3416717"/>
          </a:xfrm>
          <a:prstGeom prst="rect">
            <a:avLst/>
          </a:prstGeom>
        </p:spPr>
      </p:pic>
      <p:pic>
        <p:nvPicPr>
          <p:cNvPr id="7" name="Imagen 6" descr="Captura de pantalla 2015-12-30 a las 14.37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95" y="2267731"/>
            <a:ext cx="2173819" cy="34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8730" y="1478338"/>
            <a:ext cx="16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</a:t>
            </a:r>
            <a:r>
              <a:rPr lang="es-ES" dirty="0" err="1" smtClean="0"/>
              <a:t>Subaru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5676" y="876856"/>
            <a:ext cx="3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Septiembre</a:t>
            </a:r>
          </a:p>
        </p:txBody>
      </p:sp>
      <p:pic>
        <p:nvPicPr>
          <p:cNvPr id="5" name="Imagen 4" descr="b8d572a2-17a9-4828-b43d-2f78dd92b15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52" y="1413318"/>
            <a:ext cx="4346459" cy="44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8730" y="1478338"/>
            <a:ext cx="16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</a:t>
            </a:r>
            <a:r>
              <a:rPr lang="es-ES" dirty="0" err="1" smtClean="0"/>
              <a:t>Subaru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5676" y="876856"/>
            <a:ext cx="3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Octubre</a:t>
            </a:r>
          </a:p>
        </p:txBody>
      </p:sp>
      <p:pic>
        <p:nvPicPr>
          <p:cNvPr id="5" name="Imagen 4" descr="Captura de pantalla 2015-12-30 a las 14.3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" y="2313086"/>
            <a:ext cx="3386946" cy="3973413"/>
          </a:xfrm>
          <a:prstGeom prst="rect">
            <a:avLst/>
          </a:prstGeom>
        </p:spPr>
      </p:pic>
      <p:pic>
        <p:nvPicPr>
          <p:cNvPr id="6" name="Imagen 5" descr="Captura de pantalla 2015-12-30 a las 14.38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16" y="2313086"/>
            <a:ext cx="3628871" cy="38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8730" y="1478338"/>
            <a:ext cx="16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</a:t>
            </a:r>
            <a:r>
              <a:rPr lang="es-ES" dirty="0" err="1" smtClean="0"/>
              <a:t>Subaru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5676" y="876856"/>
            <a:ext cx="3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Octubre</a:t>
            </a:r>
          </a:p>
        </p:txBody>
      </p:sp>
      <p:pic>
        <p:nvPicPr>
          <p:cNvPr id="5" name="Imagen 4" descr="DON110503C57FD00000000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9" y="1431760"/>
            <a:ext cx="4248803" cy="43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8730" y="1478338"/>
            <a:ext cx="16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</a:t>
            </a:r>
            <a:r>
              <a:rPr lang="es-ES" dirty="0" err="1" smtClean="0"/>
              <a:t>Subaru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5676" y="876856"/>
            <a:ext cx="3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Noviembre</a:t>
            </a:r>
          </a:p>
        </p:txBody>
      </p:sp>
      <p:pic>
        <p:nvPicPr>
          <p:cNvPr id="6" name="Imagen 5" descr="Captura de pantalla 2015-12-30 a las 14.33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" y="2177023"/>
            <a:ext cx="4248803" cy="4109477"/>
          </a:xfrm>
          <a:prstGeom prst="rect">
            <a:avLst/>
          </a:prstGeom>
        </p:spPr>
      </p:pic>
      <p:pic>
        <p:nvPicPr>
          <p:cNvPr id="7" name="Imagen 6" descr="Captura de pantalla 2015-12-30 a las 14.38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73" y="2177022"/>
            <a:ext cx="4048459" cy="41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ón 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8730" y="1478338"/>
            <a:ext cx="16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</a:t>
            </a:r>
            <a:r>
              <a:rPr lang="es-ES" dirty="0" err="1" smtClean="0"/>
              <a:t>Subaru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5676" y="876856"/>
            <a:ext cx="3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Noviembre</a:t>
            </a:r>
          </a:p>
        </p:txBody>
      </p:sp>
      <p:pic>
        <p:nvPicPr>
          <p:cNvPr id="5" name="Imagen 4" descr="DON110503C57FD000000004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3" y="1478338"/>
            <a:ext cx="4505849" cy="47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Presentación1.potx</Template>
  <TotalTime>36</TotalTime>
  <Words>30</Words>
  <Application>Microsoft Office PowerPoint</Application>
  <PresentationFormat>Presentación en pantalla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Presentación1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Barrios</dc:creator>
  <cp:lastModifiedBy>ljimenez</cp:lastModifiedBy>
  <cp:revision>5</cp:revision>
  <dcterms:created xsi:type="dcterms:W3CDTF">2015-11-18T00:02:23Z</dcterms:created>
  <dcterms:modified xsi:type="dcterms:W3CDTF">2016-01-04T19:05:21Z</dcterms:modified>
</cp:coreProperties>
</file>