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35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181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267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368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360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4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66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06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13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343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38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4674E-6CBE-4FAB-AAC5-70D31A360707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F3386-7DF5-4F00-8D84-C3CC24E81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170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033"/>
            <a:ext cx="11854928" cy="57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0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9" y="161360"/>
            <a:ext cx="6961534" cy="65783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92" y="0"/>
            <a:ext cx="566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1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02"/>
            <a:ext cx="6207162" cy="6477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62" y="0"/>
            <a:ext cx="5945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9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 txBox="1">
            <a:spLocks noGrp="1"/>
          </p:cNvSpPr>
          <p:nvPr/>
        </p:nvSpPr>
        <p:spPr>
          <a:xfrm>
            <a:off x="1560180" y="200700"/>
            <a:ext cx="9071640" cy="6456600"/>
          </a:xfrm>
          <a:prstGeom prst="rect">
            <a:avLst/>
          </a:prstGeom>
          <a:solidFill>
            <a:srgbClr val="5C42F8"/>
          </a:solidFill>
          <a:ln>
            <a:noFill/>
          </a:ln>
        </p:spPr>
        <p:txBody>
          <a:bodyPr lIns="0" tIns="0" rIns="0" bIns="0" anchor="ctr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es-MX" sz="3200" b="0" i="0" u="none" strike="noStrike" kern="1200">
                <a:ln>
                  <a:noFill/>
                </a:ln>
                <a:latin typeface="Arial" pitchFamily="18"/>
                <a:cs typeface="Mang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MX" sz="4000" dirty="0">
                <a:effectLst>
                  <a:outerShdw dist="17961" dir="2700000">
                    <a:scrgbClr r="0" g="0" b="0"/>
                  </a:outerShdw>
                </a:effectLst>
                <a:latin typeface="Cambria" pitchFamily="18"/>
              </a:rPr>
              <a:t>1089  Mejores Ideas</a:t>
            </a:r>
          </a:p>
          <a:p>
            <a:pPr lvl="0" algn="ctr"/>
            <a:endParaRPr lang="es-MX" sz="4000" dirty="0">
              <a:effectLst>
                <a:outerShdw dist="17961" dir="2700000">
                  <a:scrgbClr r="0" g="0" b="0"/>
                </a:outerShdw>
              </a:effectLst>
              <a:latin typeface="Cambria" pitchFamily="18"/>
            </a:endParaRPr>
          </a:p>
          <a:p>
            <a:pPr lvl="0" algn="ctr"/>
            <a:endParaRPr lang="es-MX" sz="4000" dirty="0">
              <a:effectLst>
                <a:outerShdw dist="17961" dir="2700000">
                  <a:scrgbClr r="0" g="0" b="0"/>
                </a:outerShdw>
              </a:effectLst>
              <a:latin typeface="Cambria" pitchFamily="18"/>
            </a:endParaRPr>
          </a:p>
          <a:p>
            <a:pPr lvl="0" algn="ctr"/>
            <a:r>
              <a:rPr lang="es-MX" sz="4000" smtClean="0">
                <a:effectLst>
                  <a:outerShdw dist="17961" dir="2700000">
                    <a:scrgbClr r="0" g="0" b="0"/>
                  </a:outerShdw>
                </a:effectLst>
                <a:latin typeface="Cambria" pitchFamily="18"/>
              </a:rPr>
              <a:t>201</a:t>
            </a:r>
            <a:r>
              <a:rPr lang="es-MX" sz="4000" dirty="0">
                <a:effectLst>
                  <a:outerShdw dist="17961" dir="2700000">
                    <a:scrgbClr r="0" g="0" b="0"/>
                  </a:outerShdw>
                </a:effectLst>
                <a:latin typeface="Cambria" pitchFamily="18"/>
              </a:rPr>
              <a:t>7</a:t>
            </a:r>
            <a:endParaRPr lang="es-MX" sz="4000" dirty="0" smtClean="0">
              <a:effectLst>
                <a:outerShdw dist="17961" dir="2700000">
                  <a:scrgbClr r="0" g="0" b="0"/>
                </a:outerShdw>
              </a:effectLst>
              <a:latin typeface="Cambria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85461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</Words>
  <Application>Microsoft Office PowerPoint</Application>
  <PresentationFormat>Panorámica</PresentationFormat>
  <Paragraphs>4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Mangal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QMContabilidad12</dc:creator>
  <cp:lastModifiedBy>QMContabilidad12</cp:lastModifiedBy>
  <cp:revision>2</cp:revision>
  <dcterms:created xsi:type="dcterms:W3CDTF">2017-03-11T00:24:28Z</dcterms:created>
  <dcterms:modified xsi:type="dcterms:W3CDTF">2017-03-11T00:37:30Z</dcterms:modified>
</cp:coreProperties>
</file>