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2F8"/>
    <a:srgbClr val="4629F7"/>
    <a:srgbClr val="290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566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394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07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22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33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723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640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24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241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383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78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C1FD7-6A59-403E-9920-045FB825A5B4}" type="datetimeFigureOut">
              <a:rPr lang="es-MX" smtClean="0"/>
              <a:t>27/12/2016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30301-867C-4873-81A1-CAE363935F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25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" y="817581"/>
            <a:ext cx="5502246" cy="6040419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87" y="365125"/>
            <a:ext cx="6420813" cy="6492875"/>
          </a:xfrm>
        </p:spPr>
      </p:pic>
    </p:spTree>
    <p:extLst>
      <p:ext uri="{BB962C8B-B14F-4D97-AF65-F5344CB8AC3E}">
        <p14:creationId xmlns:p14="http://schemas.microsoft.com/office/powerpoint/2010/main" val="2500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99" y="215150"/>
            <a:ext cx="5314279" cy="66052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" y="215151"/>
            <a:ext cx="5174427" cy="660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74" y="96183"/>
            <a:ext cx="6795229" cy="663272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6" y="623944"/>
            <a:ext cx="4877507" cy="6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62" y="172221"/>
            <a:ext cx="5465334" cy="65414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1" y="172220"/>
            <a:ext cx="5762961" cy="65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8" y="204395"/>
            <a:ext cx="6232266" cy="6435146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3" y="537882"/>
            <a:ext cx="5332655" cy="61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56" y="249917"/>
            <a:ext cx="6100034" cy="63884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8" y="249917"/>
            <a:ext cx="5182047" cy="63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/>
        </p:nvSpPr>
        <p:spPr>
          <a:xfrm>
            <a:off x="1560180" y="200700"/>
            <a:ext cx="9071640" cy="6456600"/>
          </a:xfrm>
          <a:prstGeom prst="rect">
            <a:avLst/>
          </a:prstGeom>
          <a:solidFill>
            <a:srgbClr val="5C42F8"/>
          </a:solidFill>
          <a:ln>
            <a:noFill/>
          </a:ln>
        </p:spPr>
        <p:txBody>
          <a:bodyPr lIns="0" tIns="0" rIns="0" bIns="0" anchor="ctr"/>
          <a:lstStyle>
            <a:lvl1pPr rtl="0" hangingPunct="0">
              <a:spcBef>
                <a:spcPts val="0"/>
              </a:spcBef>
              <a:spcAft>
                <a:spcPts val="1417"/>
              </a:spcAft>
              <a:tabLst/>
              <a:defRPr lang="es-MX" sz="3200" b="0" i="0" u="none" strike="noStrike" kern="1200">
                <a:ln>
                  <a:noFill/>
                </a:ln>
                <a:latin typeface="Arial" pitchFamily="18"/>
                <a:cs typeface="Mangal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MX" sz="4000" dirty="0">
                <a:effectLst>
                  <a:outerShdw dist="17961" dir="2700000">
                    <a:scrgbClr r="0" g="0" b="0"/>
                  </a:outerShdw>
                </a:effectLst>
                <a:latin typeface="Cambria" pitchFamily="18"/>
              </a:rPr>
              <a:t>1089  Mejores Ideas</a:t>
            </a:r>
          </a:p>
          <a:p>
            <a:pPr lvl="0" algn="ctr"/>
            <a:endParaRPr lang="es-MX" sz="4000" dirty="0">
              <a:effectLst>
                <a:outerShdw dist="17961" dir="2700000">
                  <a:scrgbClr r="0" g="0" b="0"/>
                </a:outerShdw>
              </a:effectLst>
              <a:latin typeface="Cambria" pitchFamily="18"/>
            </a:endParaRPr>
          </a:p>
          <a:p>
            <a:pPr lvl="0" algn="ctr"/>
            <a:endParaRPr lang="es-MX" sz="4000" dirty="0">
              <a:effectLst>
                <a:outerShdw dist="17961" dir="2700000">
                  <a:scrgbClr r="0" g="0" b="0"/>
                </a:outerShdw>
              </a:effectLst>
              <a:latin typeface="Cambria" pitchFamily="18"/>
            </a:endParaRPr>
          </a:p>
          <a:p>
            <a:pPr lvl="0" algn="ctr"/>
            <a:r>
              <a:rPr lang="es-MX" sz="4000" dirty="0">
                <a:effectLst>
                  <a:outerShdw dist="17961" dir="2700000">
                    <a:scrgbClr r="0" g="0" b="0"/>
                  </a:outerShdw>
                </a:effectLst>
                <a:latin typeface="Cambria" pitchFamily="18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0782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</Words>
  <Application>Microsoft Office PowerPoint</Application>
  <PresentationFormat>Panorámica</PresentationFormat>
  <Paragraphs>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Mangal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DICIEMBRE</dc:title>
  <dc:creator>QMContabilidad12</dc:creator>
  <cp:lastModifiedBy>QMContabilidad12</cp:lastModifiedBy>
  <cp:revision>6</cp:revision>
  <dcterms:created xsi:type="dcterms:W3CDTF">2016-12-27T15:58:27Z</dcterms:created>
  <dcterms:modified xsi:type="dcterms:W3CDTF">2016-12-27T16:39:25Z</dcterms:modified>
</cp:coreProperties>
</file>