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8606075" cy="18002250"/>
  <p:notesSz cx="7016750" cy="9309100"/>
  <p:defaultTextStyle>
    <a:defPPr>
      <a:defRPr lang="es-MX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39">
          <p15:clr>
            <a:srgbClr val="A4A3A4"/>
          </p15:clr>
        </p15:guide>
        <p15:guide id="2" pos="5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716" autoAdjust="0"/>
  </p:normalViewPr>
  <p:slideViewPr>
    <p:cSldViewPr showGuides="1">
      <p:cViewPr>
        <p:scale>
          <a:sx n="33" d="100"/>
          <a:sy n="33" d="100"/>
        </p:scale>
        <p:origin x="-1704" y="24"/>
      </p:cViewPr>
      <p:guideLst>
        <p:guide orient="horz" pos="3039"/>
        <p:guide pos="5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45457" y="5592367"/>
            <a:ext cx="41315164" cy="38588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290912" y="10201277"/>
            <a:ext cx="34024253" cy="4600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224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90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66509565" y="3783809"/>
            <a:ext cx="51669274" cy="80643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84876" y="3783809"/>
            <a:ext cx="154214584" cy="80643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0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14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9546" y="11568116"/>
            <a:ext cx="41315164" cy="3575447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39546" y="7630125"/>
            <a:ext cx="41315164" cy="3937991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19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84875" y="22052757"/>
            <a:ext cx="102941926" cy="62374463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5236908" y="22052757"/>
            <a:ext cx="102941931" cy="62374463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0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0305" y="720927"/>
            <a:ext cx="43745468" cy="30003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30304" y="4029672"/>
            <a:ext cx="21476124" cy="1679376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430304" y="5709049"/>
            <a:ext cx="21476124" cy="10372131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4691215" y="4029672"/>
            <a:ext cx="21484560" cy="1679376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4691215" y="5709049"/>
            <a:ext cx="21484560" cy="10372131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93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32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7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0307" y="716756"/>
            <a:ext cx="15991064" cy="3050382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03626" y="716758"/>
            <a:ext cx="27172147" cy="15364422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30307" y="3767139"/>
            <a:ext cx="15991064" cy="1231404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35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27131" y="12601575"/>
            <a:ext cx="29163645" cy="1487688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9527131" y="1608535"/>
            <a:ext cx="29163645" cy="1080135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527131" y="14089264"/>
            <a:ext cx="29163645" cy="2112763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03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430305" y="720927"/>
            <a:ext cx="43745468" cy="3000375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30305" y="4200529"/>
            <a:ext cx="43745468" cy="11880653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2430305" y="16685422"/>
            <a:ext cx="11341418" cy="958453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8463-D70D-49A0-B429-B39BCBF716A6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6607077" y="16685422"/>
            <a:ext cx="15391924" cy="958453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4834355" y="16685422"/>
            <a:ext cx="11341418" cy="958453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F732-A344-4ABF-8D94-531B92A9C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87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1045 Conector recto"/>
          <p:cNvCxnSpPr/>
          <p:nvPr/>
        </p:nvCxnSpPr>
        <p:spPr>
          <a:xfrm flipH="1" flipV="1">
            <a:off x="19431837" y="3025104"/>
            <a:ext cx="57015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7" name="1126 Conector recto"/>
          <p:cNvCxnSpPr/>
          <p:nvPr/>
        </p:nvCxnSpPr>
        <p:spPr>
          <a:xfrm>
            <a:off x="36083189" y="5200274"/>
            <a:ext cx="0" cy="2125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1" name="1140 Conector recto"/>
          <p:cNvCxnSpPr>
            <a:endCxn id="1137" idx="1"/>
          </p:cNvCxnSpPr>
          <p:nvPr/>
        </p:nvCxnSpPr>
        <p:spPr>
          <a:xfrm>
            <a:off x="43751026" y="5200268"/>
            <a:ext cx="33848" cy="11399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9" name="1138 Conector recto"/>
          <p:cNvCxnSpPr/>
          <p:nvPr/>
        </p:nvCxnSpPr>
        <p:spPr>
          <a:xfrm>
            <a:off x="41102045" y="5203337"/>
            <a:ext cx="22814" cy="38272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4" name="1133 Conector recto"/>
          <p:cNvCxnSpPr>
            <a:endCxn id="312" idx="1"/>
          </p:cNvCxnSpPr>
          <p:nvPr/>
        </p:nvCxnSpPr>
        <p:spPr>
          <a:xfrm>
            <a:off x="38619558" y="5512985"/>
            <a:ext cx="19053" cy="40230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5" name="1124 Conector recto"/>
          <p:cNvCxnSpPr/>
          <p:nvPr/>
        </p:nvCxnSpPr>
        <p:spPr>
          <a:xfrm>
            <a:off x="33489084" y="5200274"/>
            <a:ext cx="0" cy="22875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4" name="1123 Conector recto"/>
          <p:cNvCxnSpPr/>
          <p:nvPr/>
        </p:nvCxnSpPr>
        <p:spPr>
          <a:xfrm flipH="1">
            <a:off x="31117096" y="4506586"/>
            <a:ext cx="544" cy="11870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3" name="1122 Conector recto"/>
          <p:cNvCxnSpPr/>
          <p:nvPr/>
        </p:nvCxnSpPr>
        <p:spPr>
          <a:xfrm flipH="1">
            <a:off x="28880859" y="4537075"/>
            <a:ext cx="544" cy="11870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8" name="1117 Conector recto"/>
          <p:cNvCxnSpPr/>
          <p:nvPr/>
        </p:nvCxnSpPr>
        <p:spPr>
          <a:xfrm>
            <a:off x="26666465" y="4537075"/>
            <a:ext cx="24039" cy="59034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2" name="1111 Conector recto"/>
          <p:cNvCxnSpPr/>
          <p:nvPr/>
        </p:nvCxnSpPr>
        <p:spPr>
          <a:xfrm flipH="1">
            <a:off x="19148717" y="4500733"/>
            <a:ext cx="35170" cy="23230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0" name="1099 Conector recto"/>
          <p:cNvCxnSpPr/>
          <p:nvPr/>
        </p:nvCxnSpPr>
        <p:spPr>
          <a:xfrm>
            <a:off x="10021966" y="4492207"/>
            <a:ext cx="16367" cy="105268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5" name="1094 Conector recto"/>
          <p:cNvCxnSpPr/>
          <p:nvPr/>
        </p:nvCxnSpPr>
        <p:spPr>
          <a:xfrm flipH="1">
            <a:off x="5502418" y="4566939"/>
            <a:ext cx="21714" cy="7138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8" name="1087 Conector recto"/>
          <p:cNvCxnSpPr/>
          <p:nvPr/>
        </p:nvCxnSpPr>
        <p:spPr>
          <a:xfrm flipH="1">
            <a:off x="7767892" y="4529371"/>
            <a:ext cx="26247" cy="7411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6" name="1055 Conector recto"/>
          <p:cNvCxnSpPr>
            <a:endCxn id="1009" idx="3"/>
          </p:cNvCxnSpPr>
          <p:nvPr/>
        </p:nvCxnSpPr>
        <p:spPr>
          <a:xfrm>
            <a:off x="3225129" y="4543925"/>
            <a:ext cx="32887" cy="8034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4" name="1043 Conector recto"/>
          <p:cNvCxnSpPr>
            <a:endCxn id="309" idx="1"/>
          </p:cNvCxnSpPr>
          <p:nvPr/>
        </p:nvCxnSpPr>
        <p:spPr>
          <a:xfrm flipH="1">
            <a:off x="23046500" y="5588393"/>
            <a:ext cx="4843" cy="74423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0" name="759 Rectángulo"/>
          <p:cNvSpPr/>
          <p:nvPr/>
        </p:nvSpPr>
        <p:spPr>
          <a:xfrm>
            <a:off x="22468586" y="1542974"/>
            <a:ext cx="1102150" cy="763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Gerente </a:t>
            </a:r>
            <a:r>
              <a:rPr lang="es-MX" sz="1100" b="1" dirty="0" smtClean="0">
                <a:latin typeface="Agency FB" pitchFamily="2" charset="0"/>
              </a:rPr>
              <a:t>General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63" name="762 Rectángulo"/>
          <p:cNvSpPr/>
          <p:nvPr/>
        </p:nvSpPr>
        <p:spPr>
          <a:xfrm>
            <a:off x="38619564" y="482441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Gerencia Post-Venta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66" name="765 Rectángulo"/>
          <p:cNvSpPr/>
          <p:nvPr/>
        </p:nvSpPr>
        <p:spPr>
          <a:xfrm>
            <a:off x="7781856" y="4690627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Coach de 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69" name="768 Rectángulo"/>
          <p:cNvSpPr/>
          <p:nvPr/>
        </p:nvSpPr>
        <p:spPr>
          <a:xfrm>
            <a:off x="16812308" y="467495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V.D.Q.I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72" name="771 Rectángulo"/>
          <p:cNvSpPr/>
          <p:nvPr/>
        </p:nvSpPr>
        <p:spPr>
          <a:xfrm>
            <a:off x="14510785" y="4667492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err="1" smtClean="0">
                <a:latin typeface="Agency FB" pitchFamily="2" charset="0"/>
              </a:rPr>
              <a:t>F&amp;i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75" name="774 Rectángulo"/>
          <p:cNvSpPr/>
          <p:nvPr/>
        </p:nvSpPr>
        <p:spPr>
          <a:xfrm>
            <a:off x="14508209" y="5598378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Auxiliar </a:t>
            </a:r>
            <a:r>
              <a:rPr lang="es-MX" sz="1100" b="1" dirty="0" smtClean="0">
                <a:latin typeface="Agency FB" pitchFamily="2" charset="0"/>
              </a:rPr>
              <a:t>F&amp;I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78" name="777 Rectángulo"/>
          <p:cNvSpPr/>
          <p:nvPr/>
        </p:nvSpPr>
        <p:spPr>
          <a:xfrm>
            <a:off x="3264362" y="5647968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Responsable </a:t>
            </a:r>
            <a:r>
              <a:rPr lang="es-MX" sz="1100" b="1" dirty="0" smtClean="0">
                <a:latin typeface="Agency FB" pitchFamily="2" charset="0"/>
              </a:rPr>
              <a:t>Administrativo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84" name="783 Rectángulo"/>
          <p:cNvSpPr/>
          <p:nvPr/>
        </p:nvSpPr>
        <p:spPr>
          <a:xfrm>
            <a:off x="19163301" y="5620385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Greeter</a:t>
            </a:r>
          </a:p>
          <a:p>
            <a:pPr algn="ctr"/>
            <a:endParaRPr lang="es-MX" sz="1100" b="1" dirty="0">
              <a:latin typeface="Agency FB" pitchFamily="2" charset="0"/>
            </a:endParaRPr>
          </a:p>
        </p:txBody>
      </p:sp>
      <p:sp>
        <p:nvSpPr>
          <p:cNvPr id="787" name="786 Rectángulo"/>
          <p:cNvSpPr/>
          <p:nvPr/>
        </p:nvSpPr>
        <p:spPr>
          <a:xfrm>
            <a:off x="23049150" y="4818276"/>
            <a:ext cx="1102149" cy="763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Gerencia Como-Nuevos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90" name="789 Rectángulo"/>
          <p:cNvSpPr/>
          <p:nvPr/>
        </p:nvSpPr>
        <p:spPr>
          <a:xfrm>
            <a:off x="21295407" y="5676058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Greeter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93" name="792 Rectángulo"/>
          <p:cNvSpPr/>
          <p:nvPr/>
        </p:nvSpPr>
        <p:spPr>
          <a:xfrm>
            <a:off x="3214910" y="6582331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Aux. Administrativo</a:t>
            </a:r>
          </a:p>
          <a:p>
            <a:pPr algn="ctr"/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96" name="795 Rectángulo"/>
          <p:cNvSpPr/>
          <p:nvPr/>
        </p:nvSpPr>
        <p:spPr>
          <a:xfrm>
            <a:off x="3245746" y="7487114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Aux. Administrativo</a:t>
            </a:r>
          </a:p>
          <a:p>
            <a:pPr algn="ctr"/>
            <a:r>
              <a:rPr lang="es-MX" sz="1100" b="1" dirty="0" smtClean="0">
                <a:latin typeface="Agency FB" pitchFamily="2" charset="0"/>
              </a:rPr>
              <a:t>Seguros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799" name="798 Rectángulo"/>
          <p:cNvSpPr/>
          <p:nvPr/>
        </p:nvSpPr>
        <p:spPr>
          <a:xfrm>
            <a:off x="3239093" y="8454579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err="1" smtClean="0">
                <a:latin typeface="Agency FB" pitchFamily="2" charset="0"/>
              </a:rPr>
              <a:t>Aux</a:t>
            </a:r>
            <a:r>
              <a:rPr lang="es-MX" sz="1100" b="1" dirty="0" smtClean="0">
                <a:latin typeface="Agency FB" pitchFamily="2" charset="0"/>
              </a:rPr>
              <a:t>. Administrativo Facturación</a:t>
            </a:r>
            <a:endParaRPr lang="es-MX" sz="1100" b="1" dirty="0">
              <a:latin typeface="Agency FB" pitchFamily="2" charset="0"/>
            </a:endParaRPr>
          </a:p>
          <a:p>
            <a:pPr algn="ctr"/>
            <a:endParaRPr lang="es-MX" sz="1100" b="1" dirty="0">
              <a:latin typeface="Agency FB" pitchFamily="2" charset="0"/>
            </a:endParaRPr>
          </a:p>
        </p:txBody>
      </p:sp>
      <p:sp>
        <p:nvSpPr>
          <p:cNvPr id="802" name="801 Rectángulo"/>
          <p:cNvSpPr/>
          <p:nvPr/>
        </p:nvSpPr>
        <p:spPr>
          <a:xfrm>
            <a:off x="3239093" y="9437997"/>
            <a:ext cx="1102148" cy="763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err="1" smtClean="0">
                <a:latin typeface="Agency FB" pitchFamily="2" charset="0"/>
              </a:rPr>
              <a:t>Aux</a:t>
            </a:r>
            <a:r>
              <a:rPr lang="es-MX" sz="1100" b="1" dirty="0" smtClean="0">
                <a:latin typeface="Agency FB" pitchFamily="2" charset="0"/>
              </a:rPr>
              <a:t>. Administrativo</a:t>
            </a:r>
            <a:endParaRPr lang="es-MX" sz="1100" b="1" dirty="0">
              <a:latin typeface="Agency FB" pitchFamily="2" charset="0"/>
            </a:endParaRPr>
          </a:p>
          <a:p>
            <a:pPr algn="ctr"/>
            <a:r>
              <a:rPr lang="es-MX" sz="1100" b="1" dirty="0" smtClean="0">
                <a:latin typeface="Agency FB" pitchFamily="2" charset="0"/>
              </a:rPr>
              <a:t>Comonuevos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05" name="804 Rectángulo"/>
          <p:cNvSpPr/>
          <p:nvPr/>
        </p:nvSpPr>
        <p:spPr>
          <a:xfrm>
            <a:off x="12318233" y="4673538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Intercambios</a:t>
            </a:r>
          </a:p>
          <a:p>
            <a:pPr algn="ctr"/>
            <a:endParaRPr lang="es-MX" sz="1100" b="1" dirty="0">
              <a:latin typeface="Agency FB" pitchFamily="2" charset="0"/>
            </a:endParaRPr>
          </a:p>
        </p:txBody>
      </p:sp>
      <p:sp>
        <p:nvSpPr>
          <p:cNvPr id="808" name="807 Rectángulo"/>
          <p:cNvSpPr/>
          <p:nvPr/>
        </p:nvSpPr>
        <p:spPr>
          <a:xfrm>
            <a:off x="12344603" y="6523354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err="1" smtClean="0">
                <a:latin typeface="Agency FB" pitchFamily="2" charset="0"/>
              </a:rPr>
              <a:t>Trasladista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11" name="810 Rectángulo"/>
          <p:cNvSpPr/>
          <p:nvPr/>
        </p:nvSpPr>
        <p:spPr>
          <a:xfrm>
            <a:off x="12351950" y="5588393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Trasladista</a:t>
            </a:r>
          </a:p>
          <a:p>
            <a:pPr algn="ctr"/>
            <a:endParaRPr lang="es-MX" sz="1100" b="1" dirty="0">
              <a:latin typeface="Agency FB" pitchFamily="2" charset="0"/>
            </a:endParaRPr>
          </a:p>
        </p:txBody>
      </p:sp>
      <p:sp>
        <p:nvSpPr>
          <p:cNvPr id="814" name="813 Rectángulo"/>
          <p:cNvSpPr/>
          <p:nvPr/>
        </p:nvSpPr>
        <p:spPr>
          <a:xfrm>
            <a:off x="26676560" y="4768655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R.R.H.H</a:t>
            </a:r>
            <a:r>
              <a:rPr lang="es-MX" sz="1100" b="1" dirty="0" smtClean="0">
                <a:latin typeface="Agency FB" pitchFamily="2" charset="0"/>
              </a:rPr>
              <a:t>. 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17" name="816 Rectángulo"/>
          <p:cNvSpPr/>
          <p:nvPr/>
        </p:nvSpPr>
        <p:spPr>
          <a:xfrm>
            <a:off x="28884398" y="5709063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Sistemas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20" name="819 Rectángulo"/>
          <p:cNvSpPr/>
          <p:nvPr/>
        </p:nvSpPr>
        <p:spPr>
          <a:xfrm>
            <a:off x="10027536" y="4661914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Coach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23" name="822 Rectángulo"/>
          <p:cNvSpPr/>
          <p:nvPr/>
        </p:nvSpPr>
        <p:spPr>
          <a:xfrm>
            <a:off x="5566377" y="4707275"/>
            <a:ext cx="1102150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Coach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26" name="825 Rectángulo"/>
          <p:cNvSpPr/>
          <p:nvPr/>
        </p:nvSpPr>
        <p:spPr>
          <a:xfrm>
            <a:off x="36083188" y="5681977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Jefe </a:t>
            </a:r>
            <a:r>
              <a:rPr lang="es-MX" sz="1100" b="1" dirty="0" smtClean="0">
                <a:latin typeface="Agency FB" pitchFamily="2" charset="0"/>
              </a:rPr>
              <a:t>Refacciones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29" name="828 Rectángulo"/>
          <p:cNvSpPr/>
          <p:nvPr/>
        </p:nvSpPr>
        <p:spPr>
          <a:xfrm>
            <a:off x="34894304" y="10762499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Lavador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32" name="831 Rectángulo"/>
          <p:cNvSpPr/>
          <p:nvPr/>
        </p:nvSpPr>
        <p:spPr>
          <a:xfrm>
            <a:off x="43756436" y="5700309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Jefe de </a:t>
            </a:r>
            <a:r>
              <a:rPr lang="es-MX" sz="1100" b="1" dirty="0" smtClean="0">
                <a:latin typeface="Agency FB" pitchFamily="2" charset="0"/>
              </a:rPr>
              <a:t>Taller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35" name="834 Rectángulo"/>
          <p:cNvSpPr/>
          <p:nvPr/>
        </p:nvSpPr>
        <p:spPr>
          <a:xfrm>
            <a:off x="43773160" y="11769693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Técnico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41" name="840 Rectángulo"/>
          <p:cNvSpPr/>
          <p:nvPr/>
        </p:nvSpPr>
        <p:spPr>
          <a:xfrm>
            <a:off x="43762159" y="10866743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Técnico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44" name="843 Rectángulo"/>
          <p:cNvSpPr/>
          <p:nvPr/>
        </p:nvSpPr>
        <p:spPr>
          <a:xfrm>
            <a:off x="43784875" y="10017742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Técnico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47" name="846 Rectángulo"/>
          <p:cNvSpPr/>
          <p:nvPr/>
        </p:nvSpPr>
        <p:spPr>
          <a:xfrm>
            <a:off x="43756436" y="8297772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Técnico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50" name="849 Rectángulo"/>
          <p:cNvSpPr/>
          <p:nvPr/>
        </p:nvSpPr>
        <p:spPr>
          <a:xfrm>
            <a:off x="43756436" y="9154005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Técnico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53" name="852 Rectángulo"/>
          <p:cNvSpPr/>
          <p:nvPr/>
        </p:nvSpPr>
        <p:spPr>
          <a:xfrm>
            <a:off x="33490900" y="5681058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Coordinador de talleres H. y P. 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56" name="855 Rectángulo"/>
          <p:cNvSpPr/>
          <p:nvPr/>
        </p:nvSpPr>
        <p:spPr>
          <a:xfrm>
            <a:off x="43773160" y="1262040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Técnico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59" name="858 Rectángulo"/>
          <p:cNvSpPr/>
          <p:nvPr/>
        </p:nvSpPr>
        <p:spPr>
          <a:xfrm>
            <a:off x="43773160" y="1347459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Técnico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62" name="861 Rectángulo"/>
          <p:cNvSpPr/>
          <p:nvPr/>
        </p:nvSpPr>
        <p:spPr>
          <a:xfrm>
            <a:off x="34888182" y="8793144"/>
            <a:ext cx="1102150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Lavador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68" name="867 Rectángulo"/>
          <p:cNvSpPr/>
          <p:nvPr/>
        </p:nvSpPr>
        <p:spPr>
          <a:xfrm>
            <a:off x="16837575" y="6527341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Previador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71" name="870 Rectángulo"/>
          <p:cNvSpPr/>
          <p:nvPr/>
        </p:nvSpPr>
        <p:spPr>
          <a:xfrm>
            <a:off x="16842463" y="556482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Previador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74" name="873 Rectángulo"/>
          <p:cNvSpPr/>
          <p:nvPr/>
        </p:nvSpPr>
        <p:spPr>
          <a:xfrm>
            <a:off x="5535308" y="7475967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77" name="876 Rectángulo"/>
          <p:cNvSpPr/>
          <p:nvPr/>
        </p:nvSpPr>
        <p:spPr>
          <a:xfrm>
            <a:off x="7798901" y="7493509"/>
            <a:ext cx="1102149" cy="763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80" name="879 Rectángulo"/>
          <p:cNvSpPr/>
          <p:nvPr/>
        </p:nvSpPr>
        <p:spPr>
          <a:xfrm>
            <a:off x="5498154" y="10370167"/>
            <a:ext cx="1103836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83" name="882 Rectángulo"/>
          <p:cNvSpPr/>
          <p:nvPr/>
        </p:nvSpPr>
        <p:spPr>
          <a:xfrm>
            <a:off x="7774286" y="9413982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86" name="885 Rectángulo"/>
          <p:cNvSpPr/>
          <p:nvPr/>
        </p:nvSpPr>
        <p:spPr>
          <a:xfrm>
            <a:off x="7799389" y="8411152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92" name="891 Rectángulo"/>
          <p:cNvSpPr/>
          <p:nvPr/>
        </p:nvSpPr>
        <p:spPr>
          <a:xfrm>
            <a:off x="5507251" y="8435724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95" name="894 Rectángulo"/>
          <p:cNvSpPr/>
          <p:nvPr/>
        </p:nvSpPr>
        <p:spPr>
          <a:xfrm>
            <a:off x="5518340" y="5609278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898" name="897 Rectángulo"/>
          <p:cNvSpPr/>
          <p:nvPr/>
        </p:nvSpPr>
        <p:spPr>
          <a:xfrm>
            <a:off x="5543771" y="6583863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Asesor de 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01" name="900 Rectángulo"/>
          <p:cNvSpPr/>
          <p:nvPr/>
        </p:nvSpPr>
        <p:spPr>
          <a:xfrm>
            <a:off x="7817616" y="6582452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07" name="906 Rectángulo"/>
          <p:cNvSpPr/>
          <p:nvPr/>
        </p:nvSpPr>
        <p:spPr>
          <a:xfrm>
            <a:off x="9993315" y="5617855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10" name="909 Rectángulo"/>
          <p:cNvSpPr/>
          <p:nvPr/>
        </p:nvSpPr>
        <p:spPr>
          <a:xfrm>
            <a:off x="7812961" y="5608391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13" name="912 Rectángulo"/>
          <p:cNvSpPr/>
          <p:nvPr/>
        </p:nvSpPr>
        <p:spPr>
          <a:xfrm>
            <a:off x="10020941" y="7494023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16" name="915 Rectángulo"/>
          <p:cNvSpPr/>
          <p:nvPr/>
        </p:nvSpPr>
        <p:spPr>
          <a:xfrm>
            <a:off x="10012863" y="8373259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19" name="918 Rectángulo"/>
          <p:cNvSpPr/>
          <p:nvPr/>
        </p:nvSpPr>
        <p:spPr>
          <a:xfrm>
            <a:off x="10047078" y="9398257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</a:p>
        </p:txBody>
      </p:sp>
      <p:sp>
        <p:nvSpPr>
          <p:cNvPr id="928" name="927 Rectángulo"/>
          <p:cNvSpPr/>
          <p:nvPr/>
        </p:nvSpPr>
        <p:spPr>
          <a:xfrm>
            <a:off x="23049151" y="7427285"/>
            <a:ext cx="1102150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Asesor de ventas Como-Nuevos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31" name="930 Rectángulo"/>
          <p:cNvSpPr/>
          <p:nvPr/>
        </p:nvSpPr>
        <p:spPr>
          <a:xfrm>
            <a:off x="23049150" y="8292039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Asesor de ventas Como-Nuevos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34" name="933 Rectángulo"/>
          <p:cNvSpPr/>
          <p:nvPr/>
        </p:nvSpPr>
        <p:spPr>
          <a:xfrm>
            <a:off x="23046500" y="9170295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Asesor de ventas Como-Nuevos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37" name="936 Rectángulo"/>
          <p:cNvSpPr/>
          <p:nvPr/>
        </p:nvSpPr>
        <p:spPr>
          <a:xfrm>
            <a:off x="23049150" y="9998514"/>
            <a:ext cx="1102150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Asesor de ventas  Como-Nuevos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40" name="939 Rectángulo"/>
          <p:cNvSpPr/>
          <p:nvPr/>
        </p:nvSpPr>
        <p:spPr>
          <a:xfrm>
            <a:off x="23049150" y="10877538"/>
            <a:ext cx="1102150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Asesor de ventas Como-Nuevos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44" name="943 Rectángulo"/>
          <p:cNvSpPr/>
          <p:nvPr/>
        </p:nvSpPr>
        <p:spPr>
          <a:xfrm>
            <a:off x="43756437" y="6562428"/>
            <a:ext cx="1102149" cy="763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MDT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47" name="946 Rectángulo"/>
          <p:cNvSpPr/>
          <p:nvPr/>
        </p:nvSpPr>
        <p:spPr>
          <a:xfrm>
            <a:off x="41111573" y="5691996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Encargado de </a:t>
            </a:r>
            <a:r>
              <a:rPr lang="es-MX" sz="1100" b="1" dirty="0" smtClean="0">
                <a:latin typeface="Agency FB" pitchFamily="2" charset="0"/>
              </a:rPr>
              <a:t>Citas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50" name="949 Rectángulo"/>
          <p:cNvSpPr/>
          <p:nvPr/>
        </p:nvSpPr>
        <p:spPr>
          <a:xfrm>
            <a:off x="41124860" y="6542205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Citas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53" name="952 Rectángulo"/>
          <p:cNvSpPr/>
          <p:nvPr/>
        </p:nvSpPr>
        <p:spPr>
          <a:xfrm>
            <a:off x="41124860" y="7398515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Citas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56" name="955 Rectángulo"/>
          <p:cNvSpPr/>
          <p:nvPr/>
        </p:nvSpPr>
        <p:spPr>
          <a:xfrm>
            <a:off x="38638612" y="656158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Servicio</a:t>
            </a:r>
          </a:p>
          <a:p>
            <a:pPr algn="ctr"/>
            <a:endParaRPr lang="es-MX" sz="1100" b="1" dirty="0">
              <a:latin typeface="Agency FB" pitchFamily="2" charset="0"/>
            </a:endParaRPr>
          </a:p>
        </p:txBody>
      </p:sp>
      <p:sp>
        <p:nvSpPr>
          <p:cNvPr id="959" name="958 Rectángulo"/>
          <p:cNvSpPr/>
          <p:nvPr/>
        </p:nvSpPr>
        <p:spPr>
          <a:xfrm>
            <a:off x="38638612" y="7418127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Servicio</a:t>
            </a:r>
          </a:p>
          <a:p>
            <a:pPr algn="ctr"/>
            <a:endParaRPr lang="es-MX" sz="1100" b="1" dirty="0">
              <a:latin typeface="Agency FB" pitchFamily="2" charset="0"/>
            </a:endParaRPr>
          </a:p>
        </p:txBody>
      </p:sp>
      <p:sp>
        <p:nvSpPr>
          <p:cNvPr id="962" name="961 Rectángulo"/>
          <p:cNvSpPr/>
          <p:nvPr/>
        </p:nvSpPr>
        <p:spPr>
          <a:xfrm>
            <a:off x="38638612" y="8286964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Servicio</a:t>
            </a:r>
          </a:p>
          <a:p>
            <a:pPr algn="ctr"/>
            <a:endParaRPr lang="es-MX" sz="1100" b="1" dirty="0">
              <a:latin typeface="Agency FB" pitchFamily="2" charset="0"/>
            </a:endParaRPr>
          </a:p>
        </p:txBody>
      </p:sp>
      <p:sp>
        <p:nvSpPr>
          <p:cNvPr id="965" name="964 Rectángulo"/>
          <p:cNvSpPr/>
          <p:nvPr/>
        </p:nvSpPr>
        <p:spPr>
          <a:xfrm>
            <a:off x="33490898" y="6576354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Garantías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68" name="967 Rectángulo"/>
          <p:cNvSpPr/>
          <p:nvPr/>
        </p:nvSpPr>
        <p:spPr>
          <a:xfrm>
            <a:off x="33490900" y="7446015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Siniestros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71" name="970 Rectángulo"/>
          <p:cNvSpPr/>
          <p:nvPr/>
        </p:nvSpPr>
        <p:spPr>
          <a:xfrm>
            <a:off x="41124860" y="8266574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Citas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74" name="973 Rectángulo"/>
          <p:cNvSpPr/>
          <p:nvPr/>
        </p:nvSpPr>
        <p:spPr>
          <a:xfrm>
            <a:off x="3232652" y="10369088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Mensajero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77" name="976 Rectángulo"/>
          <p:cNvSpPr/>
          <p:nvPr/>
        </p:nvSpPr>
        <p:spPr>
          <a:xfrm>
            <a:off x="43756437" y="7425018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Asesor Técnico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80" name="979 Rectángulo"/>
          <p:cNvSpPr/>
          <p:nvPr/>
        </p:nvSpPr>
        <p:spPr>
          <a:xfrm>
            <a:off x="24276938" y="5706382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Valuador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83" name="982 Rectángulo"/>
          <p:cNvSpPr/>
          <p:nvPr/>
        </p:nvSpPr>
        <p:spPr>
          <a:xfrm>
            <a:off x="26690504" y="7610234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Vigilancia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86" name="985 Rectángulo"/>
          <p:cNvSpPr/>
          <p:nvPr/>
        </p:nvSpPr>
        <p:spPr>
          <a:xfrm>
            <a:off x="26657096" y="6654144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Vigilancia  </a:t>
            </a:r>
            <a:endParaRPr lang="es-MX" sz="1100" b="1" dirty="0">
              <a:latin typeface="Agency FB" pitchFamily="2" charset="0"/>
            </a:endParaRPr>
          </a:p>
        </p:txBody>
      </p:sp>
      <p:grpSp>
        <p:nvGrpSpPr>
          <p:cNvPr id="987" name="986 Grupo"/>
          <p:cNvGrpSpPr/>
          <p:nvPr/>
        </p:nvGrpSpPr>
        <p:grpSpPr>
          <a:xfrm>
            <a:off x="25755320" y="5668262"/>
            <a:ext cx="2008199" cy="763986"/>
            <a:chOff x="933697" y="1268760"/>
            <a:chExt cx="1892582" cy="720001"/>
          </a:xfrm>
        </p:grpSpPr>
        <p:pic>
          <p:nvPicPr>
            <p:cNvPr id="988" name="987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97" y="1268760"/>
              <a:ext cx="752324" cy="719997"/>
            </a:xfrm>
            <a:prstGeom prst="rect">
              <a:avLst/>
            </a:prstGeom>
          </p:spPr>
        </p:pic>
        <p:sp>
          <p:nvSpPr>
            <p:cNvPr id="989" name="988 Rectángulo"/>
            <p:cNvSpPr/>
            <p:nvPr/>
          </p:nvSpPr>
          <p:spPr>
            <a:xfrm>
              <a:off x="1787584" y="1268761"/>
              <a:ext cx="1038695" cy="72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latin typeface="Agency FB" pitchFamily="2" charset="0"/>
                </a:rPr>
                <a:t>Vigilancia  </a:t>
              </a:r>
              <a:endParaRPr lang="es-MX" sz="1100" b="1" dirty="0">
                <a:latin typeface="Agency FB" pitchFamily="2" charset="0"/>
              </a:endParaRPr>
            </a:p>
          </p:txBody>
        </p:sp>
      </p:grpSp>
      <p:sp>
        <p:nvSpPr>
          <p:cNvPr id="992" name="991 Rectángulo"/>
          <p:cNvSpPr/>
          <p:nvPr/>
        </p:nvSpPr>
        <p:spPr>
          <a:xfrm>
            <a:off x="26693916" y="9427664"/>
            <a:ext cx="1102148" cy="763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I</a:t>
            </a:r>
            <a:r>
              <a:rPr lang="es-MX" sz="1100" b="1" dirty="0" smtClean="0">
                <a:latin typeface="Agency FB" pitchFamily="2" charset="0"/>
              </a:rPr>
              <a:t>ntendencia    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95" name="994 Rectángulo"/>
          <p:cNvSpPr/>
          <p:nvPr/>
        </p:nvSpPr>
        <p:spPr>
          <a:xfrm>
            <a:off x="26676561" y="10358481"/>
            <a:ext cx="1102148" cy="763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Intendencia    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998" name="997 Rectángulo"/>
          <p:cNvSpPr/>
          <p:nvPr/>
        </p:nvSpPr>
        <p:spPr>
          <a:xfrm>
            <a:off x="10056612" y="13267664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WEB MASTER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1001" name="1000 Rectángulo"/>
          <p:cNvSpPr/>
          <p:nvPr/>
        </p:nvSpPr>
        <p:spPr>
          <a:xfrm>
            <a:off x="31122537" y="482678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Gerencia Atención a Clientes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1007" name="1006 Rectángulo"/>
          <p:cNvSpPr/>
          <p:nvPr/>
        </p:nvSpPr>
        <p:spPr>
          <a:xfrm>
            <a:off x="20704177" y="2646595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Kaizen</a:t>
            </a:r>
            <a:endParaRPr lang="es-MX" sz="1100" b="1" dirty="0">
              <a:latin typeface="Agency FB" pitchFamily="2" charset="0"/>
            </a:endParaRPr>
          </a:p>
        </p:txBody>
      </p:sp>
      <p:pic>
        <p:nvPicPr>
          <p:cNvPr id="1033" name="Picture 9" descr="E:\1089-LC-TC-LOGO-NEGRO-NO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89" y="373726"/>
            <a:ext cx="1005840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TSM No Bckg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969" y="535317"/>
            <a:ext cx="61468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tcompromi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84" y="15888564"/>
            <a:ext cx="5940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E:\Tanuki-No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911" y="11087931"/>
            <a:ext cx="4473842" cy="69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" name="491 CuadroTexto"/>
          <p:cNvSpPr txBox="1"/>
          <p:nvPr/>
        </p:nvSpPr>
        <p:spPr>
          <a:xfrm>
            <a:off x="15854479" y="15085471"/>
            <a:ext cx="1567929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latin typeface="Agency FB" pitchFamily="2" charset="0"/>
              </a:rPr>
              <a:t>SAKICHI TOYODA</a:t>
            </a:r>
          </a:p>
          <a:p>
            <a:pPr algn="ctr"/>
            <a:r>
              <a:rPr lang="es-MX" i="1" dirty="0" smtClean="0">
                <a:latin typeface="Agency FB" pitchFamily="2" charset="0"/>
              </a:rPr>
              <a:t>«LA GENTE ES EL ACTIVO MAS IMPORTANTE»</a:t>
            </a:r>
            <a:endParaRPr lang="es-MX" i="1" dirty="0">
              <a:latin typeface="Agency FB" pitchFamily="2" charset="0"/>
            </a:endParaRPr>
          </a:p>
        </p:txBody>
      </p:sp>
      <p:grpSp>
        <p:nvGrpSpPr>
          <p:cNvPr id="1019" name="1018 Grupo"/>
          <p:cNvGrpSpPr/>
          <p:nvPr/>
        </p:nvGrpSpPr>
        <p:grpSpPr>
          <a:xfrm>
            <a:off x="30325312" y="5704105"/>
            <a:ext cx="1900184" cy="763985"/>
            <a:chOff x="1035495" y="1268761"/>
            <a:chExt cx="1790784" cy="720000"/>
          </a:xfrm>
        </p:grpSpPr>
        <p:pic>
          <p:nvPicPr>
            <p:cNvPr id="1020" name="1019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495" y="1268762"/>
              <a:ext cx="752323" cy="719997"/>
            </a:xfrm>
            <a:prstGeom prst="rect">
              <a:avLst/>
            </a:prstGeom>
          </p:spPr>
        </p:pic>
        <p:sp>
          <p:nvSpPr>
            <p:cNvPr id="1021" name="1020 Rectángulo"/>
            <p:cNvSpPr/>
            <p:nvPr/>
          </p:nvSpPr>
          <p:spPr>
            <a:xfrm>
              <a:off x="1787584" y="1268761"/>
              <a:ext cx="1038695" cy="72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latin typeface="Agency FB" pitchFamily="2" charset="0"/>
                </a:rPr>
                <a:t>Aux. G.A.T.</a:t>
              </a:r>
            </a:p>
          </p:txBody>
        </p:sp>
      </p:grpSp>
      <p:cxnSp>
        <p:nvCxnSpPr>
          <p:cNvPr id="1012" name="1011 Conector recto"/>
          <p:cNvCxnSpPr/>
          <p:nvPr/>
        </p:nvCxnSpPr>
        <p:spPr>
          <a:xfrm>
            <a:off x="23046496" y="2335529"/>
            <a:ext cx="1" cy="86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3" name="1042 Conector recto"/>
          <p:cNvCxnSpPr/>
          <p:nvPr/>
        </p:nvCxnSpPr>
        <p:spPr>
          <a:xfrm>
            <a:off x="23049151" y="3209919"/>
            <a:ext cx="0" cy="16144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6" name="1045 Conector recto"/>
          <p:cNvCxnSpPr/>
          <p:nvPr/>
        </p:nvCxnSpPr>
        <p:spPr>
          <a:xfrm flipH="1" flipV="1">
            <a:off x="21297002" y="5200268"/>
            <a:ext cx="84703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7" name="1046 Conector recto"/>
          <p:cNvCxnSpPr/>
          <p:nvPr/>
        </p:nvCxnSpPr>
        <p:spPr>
          <a:xfrm flipH="1" flipV="1">
            <a:off x="21297002" y="5203337"/>
            <a:ext cx="1" cy="488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9" name="1048 Conector recto"/>
          <p:cNvCxnSpPr>
            <a:endCxn id="787" idx="3"/>
          </p:cNvCxnSpPr>
          <p:nvPr/>
        </p:nvCxnSpPr>
        <p:spPr>
          <a:xfrm flipH="1">
            <a:off x="24151299" y="5200268"/>
            <a:ext cx="67671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2" name="1051 Conector recto"/>
          <p:cNvCxnSpPr>
            <a:stCxn id="980" idx="0"/>
          </p:cNvCxnSpPr>
          <p:nvPr/>
        </p:nvCxnSpPr>
        <p:spPr>
          <a:xfrm flipV="1">
            <a:off x="24828014" y="5200268"/>
            <a:ext cx="0" cy="5061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3" name="1062 Conector recto"/>
          <p:cNvCxnSpPr/>
          <p:nvPr/>
        </p:nvCxnSpPr>
        <p:spPr>
          <a:xfrm>
            <a:off x="3184528" y="4536961"/>
            <a:ext cx="35375792" cy="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9" name="1068 Conector recto"/>
          <p:cNvCxnSpPr/>
          <p:nvPr/>
        </p:nvCxnSpPr>
        <p:spPr>
          <a:xfrm>
            <a:off x="38619558" y="4537075"/>
            <a:ext cx="0" cy="2873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9" name="1128 Conector recto"/>
          <p:cNvCxnSpPr/>
          <p:nvPr/>
        </p:nvCxnSpPr>
        <p:spPr>
          <a:xfrm flipH="1">
            <a:off x="33489086" y="5206401"/>
            <a:ext cx="4130880" cy="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6" name="1135 Conector recto"/>
          <p:cNvCxnSpPr>
            <a:endCxn id="763" idx="3"/>
          </p:cNvCxnSpPr>
          <p:nvPr/>
        </p:nvCxnSpPr>
        <p:spPr>
          <a:xfrm flipH="1">
            <a:off x="39721713" y="5203825"/>
            <a:ext cx="4032962" cy="2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6" name="1145 Conector recto"/>
          <p:cNvCxnSpPr/>
          <p:nvPr/>
        </p:nvCxnSpPr>
        <p:spPr>
          <a:xfrm flipH="1">
            <a:off x="23049152" y="3964355"/>
            <a:ext cx="1289946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50" name="1149 Grupo"/>
          <p:cNvGrpSpPr/>
          <p:nvPr/>
        </p:nvGrpSpPr>
        <p:grpSpPr>
          <a:xfrm>
            <a:off x="2426584" y="4728814"/>
            <a:ext cx="1896037" cy="763985"/>
            <a:chOff x="950430" y="1268310"/>
            <a:chExt cx="1786877" cy="720000"/>
          </a:xfrm>
        </p:grpSpPr>
        <p:pic>
          <p:nvPicPr>
            <p:cNvPr id="1151" name="1150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30" y="1286952"/>
              <a:ext cx="714307" cy="683615"/>
            </a:xfrm>
            <a:prstGeom prst="rect">
              <a:avLst/>
            </a:prstGeom>
          </p:spPr>
        </p:pic>
        <p:sp>
          <p:nvSpPr>
            <p:cNvPr id="1152" name="1151 Rectángulo"/>
            <p:cNvSpPr/>
            <p:nvPr/>
          </p:nvSpPr>
          <p:spPr>
            <a:xfrm>
              <a:off x="1698612" y="1268310"/>
              <a:ext cx="1038695" cy="72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latin typeface="Agency FB" pitchFamily="2" charset="0"/>
                </a:rPr>
                <a:t>Contadora</a:t>
              </a:r>
              <a:endParaRPr lang="es-MX" sz="1100" b="1" dirty="0">
                <a:latin typeface="Agency FB" pitchFamily="2" charset="0"/>
              </a:endParaRPr>
            </a:p>
            <a:p>
              <a:pPr algn="ctr"/>
              <a:endParaRPr lang="es-MX" sz="1100" b="1" dirty="0">
                <a:latin typeface="Agency FB" pitchFamily="2" charset="0"/>
              </a:endParaRPr>
            </a:p>
          </p:txBody>
        </p:sp>
      </p:grpSp>
      <p:sp>
        <p:nvSpPr>
          <p:cNvPr id="294" name="293 Rectángulo"/>
          <p:cNvSpPr/>
          <p:nvPr/>
        </p:nvSpPr>
        <p:spPr>
          <a:xfrm>
            <a:off x="10021358" y="656442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297" name="870 Rectángulo"/>
          <p:cNvSpPr/>
          <p:nvPr/>
        </p:nvSpPr>
        <p:spPr>
          <a:xfrm>
            <a:off x="16829870" y="743697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Previador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00" name="870 Rectángulo"/>
          <p:cNvSpPr/>
          <p:nvPr/>
        </p:nvSpPr>
        <p:spPr>
          <a:xfrm>
            <a:off x="16809450" y="835790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Previador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03" name="783 Rectángulo"/>
          <p:cNvSpPr/>
          <p:nvPr/>
        </p:nvSpPr>
        <p:spPr>
          <a:xfrm>
            <a:off x="19155687" y="6541266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Greeter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06" name="936 Rectángulo"/>
          <p:cNvSpPr/>
          <p:nvPr/>
        </p:nvSpPr>
        <p:spPr>
          <a:xfrm>
            <a:off x="23046501" y="11769693"/>
            <a:ext cx="1102150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Asesor de ventas Como-Nuevos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09" name="939 Rectángulo"/>
          <p:cNvSpPr/>
          <p:nvPr/>
        </p:nvSpPr>
        <p:spPr>
          <a:xfrm>
            <a:off x="23046501" y="12648717"/>
            <a:ext cx="1102150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Lavador</a:t>
            </a:r>
          </a:p>
        </p:txBody>
      </p:sp>
      <p:sp>
        <p:nvSpPr>
          <p:cNvPr id="312" name="961 Rectángulo"/>
          <p:cNvSpPr/>
          <p:nvPr/>
        </p:nvSpPr>
        <p:spPr>
          <a:xfrm>
            <a:off x="38638612" y="9154001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Servicio</a:t>
            </a:r>
          </a:p>
          <a:p>
            <a:pPr algn="ctr"/>
            <a:endParaRPr lang="es-MX" sz="1100" b="1" dirty="0">
              <a:latin typeface="Agency FB" pitchFamily="2" charset="0"/>
            </a:endParaRPr>
          </a:p>
        </p:txBody>
      </p:sp>
      <p:cxnSp>
        <p:nvCxnSpPr>
          <p:cNvPr id="319" name="1145 Conector recto"/>
          <p:cNvCxnSpPr/>
          <p:nvPr/>
        </p:nvCxnSpPr>
        <p:spPr>
          <a:xfrm flipH="1">
            <a:off x="21770555" y="3016494"/>
            <a:ext cx="1289946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2" name="1006 Rectángulo"/>
          <p:cNvSpPr/>
          <p:nvPr/>
        </p:nvSpPr>
        <p:spPr>
          <a:xfrm>
            <a:off x="24984323" y="3566240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Trainer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26" name="780 Rectángulo"/>
          <p:cNvSpPr/>
          <p:nvPr/>
        </p:nvSpPr>
        <p:spPr>
          <a:xfrm>
            <a:off x="14546934" y="6546681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Seguros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30" name="861 Rectángulo"/>
          <p:cNvSpPr/>
          <p:nvPr/>
        </p:nvSpPr>
        <p:spPr>
          <a:xfrm>
            <a:off x="34876729" y="9780249"/>
            <a:ext cx="1102150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Lavador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18" name="290 Rectángulo"/>
          <p:cNvSpPr/>
          <p:nvPr/>
        </p:nvSpPr>
        <p:spPr>
          <a:xfrm>
            <a:off x="10026159" y="10338583"/>
            <a:ext cx="1102150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23" name="873 Rectángulo"/>
          <p:cNvSpPr/>
          <p:nvPr/>
        </p:nvSpPr>
        <p:spPr>
          <a:xfrm>
            <a:off x="5528565" y="9478063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atin typeface="Agency FB" pitchFamily="2" charset="0"/>
              </a:rPr>
              <a:t>Asesor de </a:t>
            </a:r>
            <a:r>
              <a:rPr lang="es-MX" sz="1100" b="1" dirty="0" smtClean="0">
                <a:latin typeface="Agency FB" pitchFamily="2" charset="0"/>
              </a:rPr>
              <a:t>Ventas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32" name="825 Rectángulo"/>
          <p:cNvSpPr/>
          <p:nvPr/>
        </p:nvSpPr>
        <p:spPr>
          <a:xfrm>
            <a:off x="36073500" y="6673588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Mostrador de refacciones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37" name="973 Rectángulo"/>
          <p:cNvSpPr/>
          <p:nvPr/>
        </p:nvSpPr>
        <p:spPr>
          <a:xfrm>
            <a:off x="3263918" y="11294508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Caja</a:t>
            </a:r>
            <a:endParaRPr lang="es-MX" sz="1100" b="1" dirty="0">
              <a:latin typeface="Agency FB" pitchFamily="2" charset="0"/>
            </a:endParaRPr>
          </a:p>
        </p:txBody>
      </p:sp>
      <p:sp>
        <p:nvSpPr>
          <p:cNvPr id="339" name="973 Rectángulo"/>
          <p:cNvSpPr/>
          <p:nvPr/>
        </p:nvSpPr>
        <p:spPr>
          <a:xfrm>
            <a:off x="3254165" y="12163375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Caja</a:t>
            </a:r>
            <a:endParaRPr lang="es-MX" sz="1100" b="1" dirty="0">
              <a:latin typeface="Agency FB" pitchFamily="2" charset="0"/>
            </a:endParaRPr>
          </a:p>
        </p:txBody>
      </p:sp>
      <p:cxnSp>
        <p:nvCxnSpPr>
          <p:cNvPr id="340" name="1046 Conector recto"/>
          <p:cNvCxnSpPr/>
          <p:nvPr/>
        </p:nvCxnSpPr>
        <p:spPr>
          <a:xfrm flipH="1" flipV="1">
            <a:off x="19429183" y="3028587"/>
            <a:ext cx="6109" cy="7148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2" name="1006 Rectángulo"/>
          <p:cNvSpPr/>
          <p:nvPr/>
        </p:nvSpPr>
        <p:spPr>
          <a:xfrm>
            <a:off x="18880763" y="3577989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Mantenimiento</a:t>
            </a:r>
            <a:endParaRPr lang="es-MX" sz="1100" b="1" dirty="0">
              <a:latin typeface="Agency FB" pitchFamily="2" charset="0"/>
            </a:endParaRPr>
          </a:p>
        </p:txBody>
      </p:sp>
      <p:pic>
        <p:nvPicPr>
          <p:cNvPr id="343" name="98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771" y="6654144"/>
            <a:ext cx="798283" cy="763982"/>
          </a:xfrm>
          <a:prstGeom prst="rect">
            <a:avLst/>
          </a:prstGeom>
        </p:spPr>
      </p:pic>
      <p:grpSp>
        <p:nvGrpSpPr>
          <p:cNvPr id="344" name="986 Grupo"/>
          <p:cNvGrpSpPr/>
          <p:nvPr/>
        </p:nvGrpSpPr>
        <p:grpSpPr>
          <a:xfrm>
            <a:off x="25779709" y="8536530"/>
            <a:ext cx="2008199" cy="763986"/>
            <a:chOff x="933697" y="1268760"/>
            <a:chExt cx="1892582" cy="720001"/>
          </a:xfrm>
        </p:grpSpPr>
        <p:pic>
          <p:nvPicPr>
            <p:cNvPr id="345" name="987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97" y="1268760"/>
              <a:ext cx="752324" cy="719997"/>
            </a:xfrm>
            <a:prstGeom prst="rect">
              <a:avLst/>
            </a:prstGeom>
          </p:spPr>
        </p:pic>
        <p:sp>
          <p:nvSpPr>
            <p:cNvPr id="346" name="988 Rectángulo"/>
            <p:cNvSpPr/>
            <p:nvPr/>
          </p:nvSpPr>
          <p:spPr>
            <a:xfrm>
              <a:off x="1787584" y="1268761"/>
              <a:ext cx="1038695" cy="72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latin typeface="Agency FB" pitchFamily="2" charset="0"/>
                </a:rPr>
                <a:t>Vigilancia  </a:t>
              </a:r>
              <a:endParaRPr lang="es-MX" sz="1100" b="1" dirty="0">
                <a:latin typeface="Agency FB" pitchFamily="2" charset="0"/>
              </a:endParaRPr>
            </a:p>
          </p:txBody>
        </p:sp>
      </p:grpSp>
      <p:cxnSp>
        <p:nvCxnSpPr>
          <p:cNvPr id="347" name="1102 Conector recto"/>
          <p:cNvCxnSpPr/>
          <p:nvPr/>
        </p:nvCxnSpPr>
        <p:spPr>
          <a:xfrm>
            <a:off x="12319805" y="4512858"/>
            <a:ext cx="8102" cy="2562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8" name="1102 Conector recto"/>
          <p:cNvCxnSpPr/>
          <p:nvPr/>
        </p:nvCxnSpPr>
        <p:spPr>
          <a:xfrm flipH="1">
            <a:off x="14512718" y="4576150"/>
            <a:ext cx="14502" cy="24599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9" name="1102 Conector recto"/>
          <p:cNvCxnSpPr/>
          <p:nvPr/>
        </p:nvCxnSpPr>
        <p:spPr>
          <a:xfrm flipH="1">
            <a:off x="16797399" y="4581318"/>
            <a:ext cx="39928" cy="4346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1670" y="8336266"/>
            <a:ext cx="755970" cy="7254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48650" y="3565017"/>
            <a:ext cx="798645" cy="7620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16883" y="1554916"/>
            <a:ext cx="798645" cy="7620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51482" y="2657192"/>
            <a:ext cx="798645" cy="76206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02008" y="5656570"/>
            <a:ext cx="798645" cy="76206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87253" y="4818170"/>
            <a:ext cx="798645" cy="76206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52062" y="5696174"/>
            <a:ext cx="798645" cy="76206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79299" y="7611193"/>
            <a:ext cx="798645" cy="76206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4075" y="7428923"/>
            <a:ext cx="798645" cy="76206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4075" y="9175447"/>
            <a:ext cx="798645" cy="7620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63608" y="6389428"/>
            <a:ext cx="109738" cy="60355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7920" y="6600985"/>
            <a:ext cx="798645" cy="76206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09595" y="6600985"/>
            <a:ext cx="1127858" cy="78645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99655" y="4781512"/>
            <a:ext cx="798645" cy="76206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77620" y="5727484"/>
            <a:ext cx="798645" cy="76206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05626" y="4850633"/>
            <a:ext cx="798645" cy="76206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240" y="7533567"/>
            <a:ext cx="798645" cy="76206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5974" y="10358481"/>
            <a:ext cx="798645" cy="76206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0569" y="5612699"/>
            <a:ext cx="798645" cy="76206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97117" y="6573054"/>
            <a:ext cx="798645" cy="76206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7534" y="8451478"/>
            <a:ext cx="798645" cy="762066"/>
          </a:xfrm>
          <a:prstGeom prst="rect">
            <a:avLst/>
          </a:prstGeom>
        </p:spPr>
      </p:pic>
      <p:pic>
        <p:nvPicPr>
          <p:cNvPr id="954" name="Imagen 9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7721" y="6618918"/>
            <a:ext cx="798645" cy="762066"/>
          </a:xfrm>
          <a:prstGeom prst="rect">
            <a:avLst/>
          </a:prstGeom>
        </p:spPr>
      </p:pic>
      <p:pic>
        <p:nvPicPr>
          <p:cNvPr id="955" name="Imagen 9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38198" y="4678794"/>
            <a:ext cx="798645" cy="762066"/>
          </a:xfrm>
          <a:prstGeom prst="rect">
            <a:avLst/>
          </a:prstGeom>
        </p:spPr>
      </p:pic>
      <p:pic>
        <p:nvPicPr>
          <p:cNvPr id="981" name="Imagen 9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0952" y="4676869"/>
            <a:ext cx="798645" cy="762066"/>
          </a:xfrm>
          <a:prstGeom prst="rect">
            <a:avLst/>
          </a:prstGeom>
        </p:spPr>
      </p:pic>
      <p:pic>
        <p:nvPicPr>
          <p:cNvPr id="982" name="Imagen 9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0332" y="5573986"/>
            <a:ext cx="798645" cy="762066"/>
          </a:xfrm>
          <a:prstGeom prst="rect">
            <a:avLst/>
          </a:prstGeom>
        </p:spPr>
      </p:pic>
      <p:pic>
        <p:nvPicPr>
          <p:cNvPr id="984" name="Imagen 9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3230" y="6523354"/>
            <a:ext cx="798645" cy="762066"/>
          </a:xfrm>
          <a:prstGeom prst="rect">
            <a:avLst/>
          </a:prstGeom>
        </p:spPr>
      </p:pic>
      <p:pic>
        <p:nvPicPr>
          <p:cNvPr id="985" name="Imagen 9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5145" y="8429747"/>
            <a:ext cx="798645" cy="762066"/>
          </a:xfrm>
          <a:prstGeom prst="rect">
            <a:avLst/>
          </a:prstGeom>
        </p:spPr>
      </p:pic>
      <p:pic>
        <p:nvPicPr>
          <p:cNvPr id="1002" name="Imagen 10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24591" y="5549818"/>
            <a:ext cx="798645" cy="762066"/>
          </a:xfrm>
          <a:prstGeom prst="rect">
            <a:avLst/>
          </a:prstGeom>
        </p:spPr>
      </p:pic>
      <p:pic>
        <p:nvPicPr>
          <p:cNvPr id="1003" name="Imagen 10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1280" y="5595609"/>
            <a:ext cx="798645" cy="762066"/>
          </a:xfrm>
          <a:prstGeom prst="rect">
            <a:avLst/>
          </a:prstGeom>
        </p:spPr>
      </p:pic>
      <p:pic>
        <p:nvPicPr>
          <p:cNvPr id="1004" name="Imagen 10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61952" y="6557977"/>
            <a:ext cx="798645" cy="762066"/>
          </a:xfrm>
          <a:prstGeom prst="rect">
            <a:avLst/>
          </a:prstGeom>
        </p:spPr>
      </p:pic>
      <p:pic>
        <p:nvPicPr>
          <p:cNvPr id="1005" name="Imagen 10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38197" y="7439343"/>
            <a:ext cx="798645" cy="762066"/>
          </a:xfrm>
          <a:prstGeom prst="rect">
            <a:avLst/>
          </a:prstGeom>
        </p:spPr>
      </p:pic>
      <p:pic>
        <p:nvPicPr>
          <p:cNvPr id="1006" name="Imagen 10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0403" y="9494398"/>
            <a:ext cx="798645" cy="762066"/>
          </a:xfrm>
          <a:prstGeom prst="rect">
            <a:avLst/>
          </a:prstGeom>
        </p:spPr>
      </p:pic>
      <p:pic>
        <p:nvPicPr>
          <p:cNvPr id="1008" name="Imagen 10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5835" y="9417566"/>
            <a:ext cx="798645" cy="762066"/>
          </a:xfrm>
          <a:prstGeom prst="rect">
            <a:avLst/>
          </a:prstGeom>
        </p:spPr>
      </p:pic>
      <p:pic>
        <p:nvPicPr>
          <p:cNvPr id="1009" name="Imagen 10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371" y="12197084"/>
            <a:ext cx="798645" cy="762066"/>
          </a:xfrm>
          <a:prstGeom prst="rect">
            <a:avLst/>
          </a:prstGeom>
        </p:spPr>
      </p:pic>
      <p:pic>
        <p:nvPicPr>
          <p:cNvPr id="1010" name="Imagen 10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2321" y="5622831"/>
            <a:ext cx="798645" cy="762066"/>
          </a:xfrm>
          <a:prstGeom prst="rect">
            <a:avLst/>
          </a:prstGeom>
        </p:spPr>
      </p:pic>
      <p:pic>
        <p:nvPicPr>
          <p:cNvPr id="1011" name="Imagen 10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8631" y="9413430"/>
            <a:ext cx="798645" cy="762066"/>
          </a:xfrm>
          <a:prstGeom prst="rect">
            <a:avLst/>
          </a:prstGeom>
        </p:spPr>
      </p:pic>
      <p:pic>
        <p:nvPicPr>
          <p:cNvPr id="1013" name="Imagen 10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7291" y="7495608"/>
            <a:ext cx="798645" cy="762066"/>
          </a:xfrm>
          <a:prstGeom prst="rect">
            <a:avLst/>
          </a:prstGeom>
        </p:spPr>
      </p:pic>
      <p:pic>
        <p:nvPicPr>
          <p:cNvPr id="1014" name="Imagen 10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3687" y="4678794"/>
            <a:ext cx="798645" cy="762066"/>
          </a:xfrm>
          <a:prstGeom prst="rect">
            <a:avLst/>
          </a:prstGeom>
        </p:spPr>
      </p:pic>
      <p:pic>
        <p:nvPicPr>
          <p:cNvPr id="1015" name="Imagen 10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214" y="4678822"/>
            <a:ext cx="798645" cy="762066"/>
          </a:xfrm>
          <a:prstGeom prst="rect">
            <a:avLst/>
          </a:prstGeom>
        </p:spPr>
      </p:pic>
      <p:pic>
        <p:nvPicPr>
          <p:cNvPr id="1016" name="Imagen 10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372" y="10370048"/>
            <a:ext cx="798645" cy="762066"/>
          </a:xfrm>
          <a:prstGeom prst="rect">
            <a:avLst/>
          </a:prstGeom>
        </p:spPr>
      </p:pic>
      <p:pic>
        <p:nvPicPr>
          <p:cNvPr id="1017" name="Imagen 10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1141" y="9440875"/>
            <a:ext cx="798645" cy="762066"/>
          </a:xfrm>
          <a:prstGeom prst="rect">
            <a:avLst/>
          </a:prstGeom>
        </p:spPr>
      </p:pic>
      <p:pic>
        <p:nvPicPr>
          <p:cNvPr id="1018" name="Imagen 10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9079" y="6586425"/>
            <a:ext cx="798645" cy="762066"/>
          </a:xfrm>
          <a:prstGeom prst="rect">
            <a:avLst/>
          </a:prstGeom>
        </p:spPr>
      </p:pic>
      <p:pic>
        <p:nvPicPr>
          <p:cNvPr id="1022" name="Imagen 10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6490" y="11299221"/>
            <a:ext cx="798645" cy="762066"/>
          </a:xfrm>
          <a:prstGeom prst="rect">
            <a:avLst/>
          </a:prstGeom>
        </p:spPr>
      </p:pic>
      <p:pic>
        <p:nvPicPr>
          <p:cNvPr id="1023" name="Imagen 10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8533" y="8405526"/>
            <a:ext cx="798645" cy="762066"/>
          </a:xfrm>
          <a:prstGeom prst="rect">
            <a:avLst/>
          </a:prstGeom>
        </p:spPr>
      </p:pic>
      <p:pic>
        <p:nvPicPr>
          <p:cNvPr id="1024" name="Imagen 10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9500" y="8429747"/>
            <a:ext cx="798645" cy="762066"/>
          </a:xfrm>
          <a:prstGeom prst="rect">
            <a:avLst/>
          </a:prstGeom>
        </p:spPr>
      </p:pic>
      <p:pic>
        <p:nvPicPr>
          <p:cNvPr id="1025" name="Imagen 10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734" y="7524898"/>
            <a:ext cx="798645" cy="762066"/>
          </a:xfrm>
          <a:prstGeom prst="rect">
            <a:avLst/>
          </a:prstGeom>
        </p:spPr>
      </p:pic>
      <p:pic>
        <p:nvPicPr>
          <p:cNvPr id="1026" name="Imagen 10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1141" y="7503382"/>
            <a:ext cx="798645" cy="762066"/>
          </a:xfrm>
          <a:prstGeom prst="rect">
            <a:avLst/>
          </a:prstGeom>
        </p:spPr>
      </p:pic>
      <p:pic>
        <p:nvPicPr>
          <p:cNvPr id="1027" name="Imagen 10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1274" y="10333696"/>
            <a:ext cx="798645" cy="762066"/>
          </a:xfrm>
          <a:prstGeom prst="rect">
            <a:avLst/>
          </a:prstGeom>
        </p:spPr>
      </p:pic>
      <p:pic>
        <p:nvPicPr>
          <p:cNvPr id="1028" name="Imagen 10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79096" y="8429747"/>
            <a:ext cx="798645" cy="762066"/>
          </a:xfrm>
          <a:prstGeom prst="rect">
            <a:avLst/>
          </a:prstGeom>
        </p:spPr>
      </p:pic>
      <p:pic>
        <p:nvPicPr>
          <p:cNvPr id="1029" name="Imagen 10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647" y="5668044"/>
            <a:ext cx="798645" cy="762066"/>
          </a:xfrm>
          <a:prstGeom prst="rect">
            <a:avLst/>
          </a:prstGeom>
        </p:spPr>
      </p:pic>
      <p:pic>
        <p:nvPicPr>
          <p:cNvPr id="1030" name="Imagen 10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1121" y="6618918"/>
            <a:ext cx="798645" cy="762066"/>
          </a:xfrm>
          <a:prstGeom prst="rect">
            <a:avLst/>
          </a:prstGeom>
        </p:spPr>
      </p:pic>
      <p:pic>
        <p:nvPicPr>
          <p:cNvPr id="1031" name="Imagen 10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9099" y="11288497"/>
            <a:ext cx="798645" cy="762066"/>
          </a:xfrm>
          <a:prstGeom prst="rect">
            <a:avLst/>
          </a:prstGeom>
        </p:spPr>
      </p:pic>
      <p:pic>
        <p:nvPicPr>
          <p:cNvPr id="1032" name="Imagen 10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9891" y="9433122"/>
            <a:ext cx="798645" cy="762066"/>
          </a:xfrm>
          <a:prstGeom prst="rect">
            <a:avLst/>
          </a:prstGeom>
        </p:spPr>
      </p:pic>
      <p:pic>
        <p:nvPicPr>
          <p:cNvPr id="1036" name="Imagen 10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3728" y="10328741"/>
            <a:ext cx="798645" cy="762066"/>
          </a:xfrm>
          <a:prstGeom prst="rect">
            <a:avLst/>
          </a:prstGeom>
        </p:spPr>
      </p:pic>
      <p:pic>
        <p:nvPicPr>
          <p:cNvPr id="1037" name="Imagen 10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80587" y="10875278"/>
            <a:ext cx="798645" cy="762066"/>
          </a:xfrm>
          <a:prstGeom prst="rect">
            <a:avLst/>
          </a:prstGeom>
        </p:spPr>
      </p:pic>
      <p:pic>
        <p:nvPicPr>
          <p:cNvPr id="1038" name="Imagen 10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47042" y="11751446"/>
            <a:ext cx="798645" cy="762066"/>
          </a:xfrm>
          <a:prstGeom prst="rect">
            <a:avLst/>
          </a:prstGeom>
        </p:spPr>
      </p:pic>
      <p:pic>
        <p:nvPicPr>
          <p:cNvPr id="1039" name="Imagen 10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80587" y="10027781"/>
            <a:ext cx="798645" cy="762066"/>
          </a:xfrm>
          <a:prstGeom prst="rect">
            <a:avLst/>
          </a:prstGeom>
        </p:spPr>
      </p:pic>
      <p:pic>
        <p:nvPicPr>
          <p:cNvPr id="1040" name="Imagen 10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0770" y="12637401"/>
            <a:ext cx="798645" cy="762066"/>
          </a:xfrm>
          <a:prstGeom prst="rect">
            <a:avLst/>
          </a:prstGeom>
        </p:spPr>
      </p:pic>
      <p:pic>
        <p:nvPicPr>
          <p:cNvPr id="1042" name="Imagen 10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0865" y="6662951"/>
            <a:ext cx="798645" cy="762066"/>
          </a:xfrm>
          <a:prstGeom prst="rect">
            <a:avLst/>
          </a:prstGeom>
        </p:spPr>
      </p:pic>
      <p:pic>
        <p:nvPicPr>
          <p:cNvPr id="1045" name="Imagen 10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3785" y="5693608"/>
            <a:ext cx="798645" cy="762066"/>
          </a:xfrm>
          <a:prstGeom prst="rect">
            <a:avLst/>
          </a:prstGeom>
        </p:spPr>
      </p:pic>
      <p:pic>
        <p:nvPicPr>
          <p:cNvPr id="1048" name="Imagen 10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89863" y="6561996"/>
            <a:ext cx="798645" cy="762066"/>
          </a:xfrm>
          <a:prstGeom prst="rect">
            <a:avLst/>
          </a:prstGeom>
        </p:spPr>
      </p:pic>
      <p:pic>
        <p:nvPicPr>
          <p:cNvPr id="1050" name="Imagen 10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3008" y="9175136"/>
            <a:ext cx="798645" cy="762066"/>
          </a:xfrm>
          <a:prstGeom prst="rect">
            <a:avLst/>
          </a:prstGeom>
        </p:spPr>
      </p:pic>
      <p:pic>
        <p:nvPicPr>
          <p:cNvPr id="1051" name="Imagen 10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3890" y="7399474"/>
            <a:ext cx="798645" cy="762066"/>
          </a:xfrm>
          <a:prstGeom prst="rect">
            <a:avLst/>
          </a:prstGeom>
        </p:spPr>
      </p:pic>
      <p:pic>
        <p:nvPicPr>
          <p:cNvPr id="1053" name="Imagen 10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0207" y="5703903"/>
            <a:ext cx="798645" cy="762066"/>
          </a:xfrm>
          <a:prstGeom prst="rect">
            <a:avLst/>
          </a:prstGeom>
        </p:spPr>
      </p:pic>
      <p:pic>
        <p:nvPicPr>
          <p:cNvPr id="1054" name="Imagen 10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3897" y="7426937"/>
            <a:ext cx="798645" cy="762066"/>
          </a:xfrm>
          <a:prstGeom prst="rect">
            <a:avLst/>
          </a:prstGeom>
        </p:spPr>
      </p:pic>
      <p:pic>
        <p:nvPicPr>
          <p:cNvPr id="1055" name="Imagen 10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43139" y="6541082"/>
            <a:ext cx="798645" cy="762066"/>
          </a:xfrm>
          <a:prstGeom prst="rect">
            <a:avLst/>
          </a:prstGeom>
        </p:spPr>
      </p:pic>
      <p:pic>
        <p:nvPicPr>
          <p:cNvPr id="1057" name="Imagen 10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77069" y="7441295"/>
            <a:ext cx="798645" cy="762066"/>
          </a:xfrm>
          <a:prstGeom prst="rect">
            <a:avLst/>
          </a:prstGeom>
        </p:spPr>
      </p:pic>
      <p:pic>
        <p:nvPicPr>
          <p:cNvPr id="1058" name="Imagen 10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32524" y="6579789"/>
            <a:ext cx="798645" cy="762066"/>
          </a:xfrm>
          <a:prstGeom prst="rect">
            <a:avLst/>
          </a:prstGeom>
        </p:spPr>
      </p:pic>
      <p:pic>
        <p:nvPicPr>
          <p:cNvPr id="1059" name="Imagen 10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86475" y="5706903"/>
            <a:ext cx="798645" cy="762066"/>
          </a:xfrm>
          <a:prstGeom prst="rect">
            <a:avLst/>
          </a:prstGeom>
        </p:spPr>
      </p:pic>
      <p:pic>
        <p:nvPicPr>
          <p:cNvPr id="1060" name="Imagen 10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83767" y="4835869"/>
            <a:ext cx="798645" cy="762066"/>
          </a:xfrm>
          <a:prstGeom prst="rect">
            <a:avLst/>
          </a:prstGeom>
        </p:spPr>
      </p:pic>
      <p:pic>
        <p:nvPicPr>
          <p:cNvPr id="1061" name="Imagen 10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17363" y="8298731"/>
            <a:ext cx="798645" cy="762066"/>
          </a:xfrm>
          <a:prstGeom prst="rect">
            <a:avLst/>
          </a:prstGeom>
        </p:spPr>
      </p:pic>
      <p:pic>
        <p:nvPicPr>
          <p:cNvPr id="1062" name="Imagen 10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1602" y="12626090"/>
            <a:ext cx="798645" cy="762066"/>
          </a:xfrm>
          <a:prstGeom prst="rect">
            <a:avLst/>
          </a:prstGeom>
        </p:spPr>
      </p:pic>
      <p:pic>
        <p:nvPicPr>
          <p:cNvPr id="1064" name="Imagen 10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35456" y="11745534"/>
            <a:ext cx="798645" cy="762066"/>
          </a:xfrm>
          <a:prstGeom prst="rect">
            <a:avLst/>
          </a:prstGeom>
        </p:spPr>
      </p:pic>
      <p:pic>
        <p:nvPicPr>
          <p:cNvPr id="1065" name="Imagen 10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3310" y="10016927"/>
            <a:ext cx="798645" cy="762066"/>
          </a:xfrm>
          <a:prstGeom prst="rect">
            <a:avLst/>
          </a:prstGeom>
        </p:spPr>
      </p:pic>
      <p:pic>
        <p:nvPicPr>
          <p:cNvPr id="1066" name="Imagen 10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16829" y="8287923"/>
            <a:ext cx="798645" cy="762066"/>
          </a:xfrm>
          <a:prstGeom prst="rect">
            <a:avLst/>
          </a:prstGeom>
        </p:spPr>
      </p:pic>
      <p:pic>
        <p:nvPicPr>
          <p:cNvPr id="1067" name="Imagen 10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1078" y="6547117"/>
            <a:ext cx="798645" cy="762066"/>
          </a:xfrm>
          <a:prstGeom prst="rect">
            <a:avLst/>
          </a:prstGeom>
        </p:spPr>
      </p:pic>
      <p:pic>
        <p:nvPicPr>
          <p:cNvPr id="1068" name="Imagen 10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1079" y="7452553"/>
            <a:ext cx="798645" cy="762066"/>
          </a:xfrm>
          <a:prstGeom prst="rect">
            <a:avLst/>
          </a:prstGeom>
        </p:spPr>
      </p:pic>
      <p:pic>
        <p:nvPicPr>
          <p:cNvPr id="1070" name="Imagen 10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1080" y="13474141"/>
            <a:ext cx="798645" cy="762066"/>
          </a:xfrm>
          <a:prstGeom prst="rect">
            <a:avLst/>
          </a:prstGeom>
        </p:spPr>
      </p:pic>
      <p:pic>
        <p:nvPicPr>
          <p:cNvPr id="1071" name="Imagen 10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33609" y="8299250"/>
            <a:ext cx="798645" cy="762066"/>
          </a:xfrm>
          <a:prstGeom prst="rect">
            <a:avLst/>
          </a:prstGeom>
        </p:spPr>
      </p:pic>
      <p:pic>
        <p:nvPicPr>
          <p:cNvPr id="1072" name="Imagen 10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1079" y="9166510"/>
            <a:ext cx="798645" cy="762066"/>
          </a:xfrm>
          <a:prstGeom prst="rect">
            <a:avLst/>
          </a:prstGeom>
        </p:spPr>
      </p:pic>
      <p:pic>
        <p:nvPicPr>
          <p:cNvPr id="1073" name="Imagen 10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47544" y="5696174"/>
            <a:ext cx="798645" cy="762066"/>
          </a:xfrm>
          <a:prstGeom prst="rect">
            <a:avLst/>
          </a:prstGeom>
        </p:spPr>
      </p:pic>
      <p:pic>
        <p:nvPicPr>
          <p:cNvPr id="1074" name="Imagen 10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3448" y="10886916"/>
            <a:ext cx="798645" cy="762066"/>
          </a:xfrm>
          <a:prstGeom prst="rect">
            <a:avLst/>
          </a:prstGeom>
        </p:spPr>
      </p:pic>
      <p:pic>
        <p:nvPicPr>
          <p:cNvPr id="1076" name="Imagen 10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72979" y="10789847"/>
            <a:ext cx="798645" cy="762066"/>
          </a:xfrm>
          <a:prstGeom prst="rect">
            <a:avLst/>
          </a:prstGeom>
        </p:spPr>
      </p:pic>
      <p:pic>
        <p:nvPicPr>
          <p:cNvPr id="1077" name="Imagen 10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6621" y="8794414"/>
            <a:ext cx="798645" cy="762066"/>
          </a:xfrm>
          <a:prstGeom prst="rect">
            <a:avLst/>
          </a:prstGeom>
        </p:spPr>
      </p:pic>
      <p:pic>
        <p:nvPicPr>
          <p:cNvPr id="1078" name="Imagen 10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90633" y="9813363"/>
            <a:ext cx="798645" cy="762066"/>
          </a:xfrm>
          <a:prstGeom prst="rect">
            <a:avLst/>
          </a:prstGeom>
        </p:spPr>
      </p:pic>
      <p:pic>
        <p:nvPicPr>
          <p:cNvPr id="1079" name="Imagen 10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7770" y="6582331"/>
            <a:ext cx="798645" cy="762066"/>
          </a:xfrm>
          <a:prstGeom prst="rect">
            <a:avLst/>
          </a:prstGeom>
        </p:spPr>
      </p:pic>
      <p:pic>
        <p:nvPicPr>
          <p:cNvPr id="1080" name="Imagen 10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2713" y="4675910"/>
            <a:ext cx="798645" cy="762066"/>
          </a:xfrm>
          <a:prstGeom prst="rect">
            <a:avLst/>
          </a:prstGeom>
        </p:spPr>
      </p:pic>
      <p:pic>
        <p:nvPicPr>
          <p:cNvPr id="1082" name="Imagen 10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6659" y="5610310"/>
            <a:ext cx="798645" cy="762066"/>
          </a:xfrm>
          <a:prstGeom prst="rect">
            <a:avLst/>
          </a:prstGeom>
        </p:spPr>
      </p:pic>
      <p:pic>
        <p:nvPicPr>
          <p:cNvPr id="1083" name="Imagen 10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4139" y="4675910"/>
            <a:ext cx="798645" cy="762066"/>
          </a:xfrm>
          <a:prstGeom prst="rect">
            <a:avLst/>
          </a:prstGeom>
        </p:spPr>
      </p:pic>
      <p:pic>
        <p:nvPicPr>
          <p:cNvPr id="1084" name="Imagen 10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65902" y="4678787"/>
            <a:ext cx="798645" cy="762066"/>
          </a:xfrm>
          <a:prstGeom prst="rect">
            <a:avLst/>
          </a:prstGeom>
        </p:spPr>
      </p:pic>
      <p:pic>
        <p:nvPicPr>
          <p:cNvPr id="1085" name="Imagen 10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03403" y="6529260"/>
            <a:ext cx="798645" cy="762066"/>
          </a:xfrm>
          <a:prstGeom prst="rect">
            <a:avLst/>
          </a:prstGeom>
        </p:spPr>
      </p:pic>
      <p:pic>
        <p:nvPicPr>
          <p:cNvPr id="1086" name="Imagen 10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617" y="5620385"/>
            <a:ext cx="798645" cy="762066"/>
          </a:xfrm>
          <a:prstGeom prst="rect">
            <a:avLst/>
          </a:prstGeom>
        </p:spPr>
      </p:pic>
      <p:pic>
        <p:nvPicPr>
          <p:cNvPr id="1087" name="Imagen 10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20918" y="3561284"/>
            <a:ext cx="798645" cy="762066"/>
          </a:xfrm>
          <a:prstGeom prst="rect">
            <a:avLst/>
          </a:prstGeom>
        </p:spPr>
      </p:pic>
      <p:sp>
        <p:nvSpPr>
          <p:cNvPr id="406" name="997 Rectángulo"/>
          <p:cNvSpPr/>
          <p:nvPr/>
        </p:nvSpPr>
        <p:spPr>
          <a:xfrm>
            <a:off x="10020941" y="11287537"/>
            <a:ext cx="1102149" cy="763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Asesor de Ventas</a:t>
            </a:r>
            <a:endParaRPr lang="es-MX" sz="1100" b="1" dirty="0">
              <a:latin typeface="Agency FB" pitchFamily="2" charset="0"/>
            </a:endParaRPr>
          </a:p>
        </p:txBody>
      </p:sp>
      <p:pic>
        <p:nvPicPr>
          <p:cNvPr id="1089" name="Imagen 10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680" y="13261806"/>
            <a:ext cx="798645" cy="762066"/>
          </a:xfrm>
          <a:prstGeom prst="rect">
            <a:avLst/>
          </a:prstGeom>
        </p:spPr>
      </p:pic>
      <p:pic>
        <p:nvPicPr>
          <p:cNvPr id="1090" name="Imagen 10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7225" y="10352971"/>
            <a:ext cx="798645" cy="762066"/>
          </a:xfrm>
          <a:prstGeom prst="rect">
            <a:avLst/>
          </a:prstGeom>
        </p:spPr>
      </p:pic>
      <p:pic>
        <p:nvPicPr>
          <p:cNvPr id="1091" name="Imagen 10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797" y="11343361"/>
            <a:ext cx="798645" cy="762066"/>
          </a:xfrm>
          <a:prstGeom prst="rect">
            <a:avLst/>
          </a:prstGeom>
        </p:spPr>
      </p:pic>
      <p:pic>
        <p:nvPicPr>
          <p:cNvPr id="1092" name="Imagen 10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8130" y="11306558"/>
            <a:ext cx="1127858" cy="792549"/>
          </a:xfrm>
          <a:prstGeom prst="rect">
            <a:avLst/>
          </a:prstGeom>
        </p:spPr>
      </p:pic>
      <p:pic>
        <p:nvPicPr>
          <p:cNvPr id="1093" name="Imagen 10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3174" y="10329916"/>
            <a:ext cx="1127858" cy="792549"/>
          </a:xfrm>
          <a:prstGeom prst="rect">
            <a:avLst/>
          </a:prstGeom>
        </p:spPr>
      </p:pic>
      <p:pic>
        <p:nvPicPr>
          <p:cNvPr id="1094" name="Imagen 10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7891" y="11312878"/>
            <a:ext cx="1127858" cy="792549"/>
          </a:xfrm>
          <a:prstGeom prst="rect">
            <a:avLst/>
          </a:prstGeom>
        </p:spPr>
      </p:pic>
      <p:pic>
        <p:nvPicPr>
          <p:cNvPr id="1096" name="Imagen 10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2370" y="11296427"/>
            <a:ext cx="798645" cy="762066"/>
          </a:xfrm>
          <a:prstGeom prst="rect">
            <a:avLst/>
          </a:prstGeom>
        </p:spPr>
      </p:pic>
      <p:pic>
        <p:nvPicPr>
          <p:cNvPr id="1097" name="Imagen 10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88338" y="4659511"/>
            <a:ext cx="1127858" cy="792549"/>
          </a:xfrm>
          <a:prstGeom prst="rect">
            <a:avLst/>
          </a:prstGeom>
        </p:spPr>
      </p:pic>
      <p:pic>
        <p:nvPicPr>
          <p:cNvPr id="419" name="Imagen 4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7770" y="14315981"/>
            <a:ext cx="798645" cy="762066"/>
          </a:xfrm>
          <a:prstGeom prst="rect">
            <a:avLst/>
          </a:prstGeom>
        </p:spPr>
      </p:pic>
      <p:pic>
        <p:nvPicPr>
          <p:cNvPr id="1109" name="Imagen 110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3884" y="14291595"/>
            <a:ext cx="1127858" cy="786452"/>
          </a:xfrm>
          <a:prstGeom prst="rect">
            <a:avLst/>
          </a:prstGeom>
        </p:spPr>
      </p:pic>
      <p:cxnSp>
        <p:nvCxnSpPr>
          <p:cNvPr id="430" name="1128 Conector recto"/>
          <p:cNvCxnSpPr/>
          <p:nvPr/>
        </p:nvCxnSpPr>
        <p:spPr>
          <a:xfrm>
            <a:off x="34881247" y="5222192"/>
            <a:ext cx="1924" cy="7705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26" name="Imagen 1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6524" y="11820677"/>
            <a:ext cx="798645" cy="762066"/>
          </a:xfrm>
          <a:prstGeom prst="rect">
            <a:avLst/>
          </a:prstGeom>
        </p:spPr>
      </p:pic>
      <p:pic>
        <p:nvPicPr>
          <p:cNvPr id="1128" name="Imagen 11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75328" y="11820677"/>
            <a:ext cx="1127858" cy="786452"/>
          </a:xfrm>
          <a:prstGeom prst="rect">
            <a:avLst/>
          </a:prstGeom>
        </p:spPr>
      </p:pic>
      <p:pic>
        <p:nvPicPr>
          <p:cNvPr id="1130" name="Imagen 11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99249" y="12802927"/>
            <a:ext cx="1127858" cy="786452"/>
          </a:xfrm>
          <a:prstGeom prst="rect">
            <a:avLst/>
          </a:prstGeom>
        </p:spPr>
      </p:pic>
      <p:pic>
        <p:nvPicPr>
          <p:cNvPr id="1131" name="Imagen 11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74774" y="12828356"/>
            <a:ext cx="798645" cy="762066"/>
          </a:xfrm>
          <a:prstGeom prst="rect">
            <a:avLst/>
          </a:prstGeom>
        </p:spPr>
      </p:pic>
      <p:pic>
        <p:nvPicPr>
          <p:cNvPr id="1132" name="Imagen 11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18531" y="14370578"/>
            <a:ext cx="798645" cy="762066"/>
          </a:xfrm>
          <a:prstGeom prst="rect">
            <a:avLst/>
          </a:prstGeom>
        </p:spPr>
      </p:pic>
      <p:pic>
        <p:nvPicPr>
          <p:cNvPr id="1133" name="Imagen 11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3448" y="16220750"/>
            <a:ext cx="798645" cy="762066"/>
          </a:xfrm>
          <a:prstGeom prst="rect">
            <a:avLst/>
          </a:prstGeom>
        </p:spPr>
      </p:pic>
      <p:pic>
        <p:nvPicPr>
          <p:cNvPr id="1135" name="Imagen 11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2381" y="15323412"/>
            <a:ext cx="798645" cy="762066"/>
          </a:xfrm>
          <a:prstGeom prst="rect">
            <a:avLst/>
          </a:prstGeom>
        </p:spPr>
      </p:pic>
      <p:pic>
        <p:nvPicPr>
          <p:cNvPr id="1137" name="Imagen 11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84874" y="16203723"/>
            <a:ext cx="1121761" cy="792549"/>
          </a:xfrm>
          <a:prstGeom prst="rect">
            <a:avLst/>
          </a:prstGeom>
        </p:spPr>
      </p:pic>
      <p:pic>
        <p:nvPicPr>
          <p:cNvPr id="1138" name="Imagen 11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84875" y="15274327"/>
            <a:ext cx="1121761" cy="792549"/>
          </a:xfrm>
          <a:prstGeom prst="rect">
            <a:avLst/>
          </a:prstGeom>
        </p:spPr>
      </p:pic>
      <p:pic>
        <p:nvPicPr>
          <p:cNvPr id="1140" name="Imagen 11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54675" y="14317627"/>
            <a:ext cx="1121761" cy="792549"/>
          </a:xfrm>
          <a:prstGeom prst="rect">
            <a:avLst/>
          </a:prstGeom>
        </p:spPr>
      </p:pic>
      <p:cxnSp>
        <p:nvCxnSpPr>
          <p:cNvPr id="258" name="1011 Conector recto"/>
          <p:cNvCxnSpPr/>
          <p:nvPr/>
        </p:nvCxnSpPr>
        <p:spPr>
          <a:xfrm>
            <a:off x="23046496" y="649658"/>
            <a:ext cx="1" cy="86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" name="759 Rectángulo"/>
          <p:cNvSpPr/>
          <p:nvPr/>
        </p:nvSpPr>
        <p:spPr>
          <a:xfrm>
            <a:off x="22480861" y="26561"/>
            <a:ext cx="1102150" cy="763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Director </a:t>
            </a:r>
            <a:r>
              <a:rPr lang="es-MX" sz="1100" b="1" dirty="0" smtClean="0">
                <a:latin typeface="Agency FB" pitchFamily="2" charset="0"/>
              </a:rPr>
              <a:t>General</a:t>
            </a:r>
          </a:p>
          <a:p>
            <a:pPr algn="ctr"/>
            <a:r>
              <a:rPr lang="es-MX" sz="1100" b="1" dirty="0" smtClean="0">
                <a:latin typeface="Agency FB" pitchFamily="2" charset="0"/>
              </a:rPr>
              <a:t>Juan Sabas Leal</a:t>
            </a:r>
            <a:endParaRPr lang="es-MX" sz="1100" b="1" dirty="0">
              <a:latin typeface="Agency FB" pitchFamily="2" charset="0"/>
            </a:endParaRPr>
          </a:p>
        </p:txBody>
      </p:sp>
      <p:cxnSp>
        <p:nvCxnSpPr>
          <p:cNvPr id="259" name="1011 Conector recto"/>
          <p:cNvCxnSpPr/>
          <p:nvPr/>
        </p:nvCxnSpPr>
        <p:spPr>
          <a:xfrm flipH="1">
            <a:off x="23071884" y="1148336"/>
            <a:ext cx="1076765" cy="36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7" name="759 Rectángulo"/>
          <p:cNvSpPr/>
          <p:nvPr/>
        </p:nvSpPr>
        <p:spPr>
          <a:xfrm>
            <a:off x="23996897" y="733493"/>
            <a:ext cx="1102150" cy="763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gency FB" pitchFamily="2" charset="0"/>
              </a:rPr>
              <a:t>Contralor Gerente Administrativo</a:t>
            </a:r>
          </a:p>
          <a:p>
            <a:pPr algn="ctr"/>
            <a:r>
              <a:rPr lang="es-MX" sz="1100" b="1" dirty="0" smtClean="0">
                <a:latin typeface="Agency FB" pitchFamily="2" charset="0"/>
              </a:rPr>
              <a:t>Ludivina Jiménez</a:t>
            </a:r>
            <a:endParaRPr lang="es-MX" sz="1100" b="1" dirty="0">
              <a:latin typeface="Agency F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12550</TotalTime>
  <Words>222</Words>
  <Application>Microsoft Office PowerPoint</Application>
  <PresentationFormat>Personalizado</PresentationFormat>
  <Paragraphs>104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Agency FB</vt:lpstr>
      <vt:lpstr>Arial</vt:lpstr>
      <vt:lpstr>Calibri</vt:lpstr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TOYOTA CELAYA</dc:creator>
  <cp:lastModifiedBy>Patricia Balbuena</cp:lastModifiedBy>
  <cp:revision>113</cp:revision>
  <cp:lastPrinted>2017-05-18T14:44:13Z</cp:lastPrinted>
  <dcterms:created xsi:type="dcterms:W3CDTF">2016-07-12T15:39:59Z</dcterms:created>
  <dcterms:modified xsi:type="dcterms:W3CDTF">2017-06-13T22:17:02Z</dcterms:modified>
</cp:coreProperties>
</file>